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60" r:id="rId5"/>
    <p:sldId id="261" r:id="rId6"/>
    <p:sldId id="263" r:id="rId7"/>
    <p:sldId id="264" r:id="rId8"/>
    <p:sldId id="265" r:id="rId9"/>
    <p:sldId id="486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5" r:id="rId20"/>
    <p:sldId id="277" r:id="rId21"/>
    <p:sldId id="278" r:id="rId22"/>
    <p:sldId id="279" r:id="rId23"/>
    <p:sldId id="280" r:id="rId24"/>
    <p:sldId id="281" r:id="rId25"/>
    <p:sldId id="282" r:id="rId2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AA7F-C796-404E-9FD6-75CE475AA9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1D1E-D414-4E72-A856-F5C23AF2BC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4194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AA7F-C796-404E-9FD6-75CE475AA9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1D1E-D414-4E72-A856-F5C23AF2BC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6277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AA7F-C796-404E-9FD6-75CE475AA9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1D1E-D414-4E72-A856-F5C23AF2BC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663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AA7F-C796-404E-9FD6-75CE475AA9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1D1E-D414-4E72-A856-F5C23AF2BC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839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AA7F-C796-404E-9FD6-75CE475AA9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1D1E-D414-4E72-A856-F5C23AF2BC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445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AA7F-C796-404E-9FD6-75CE475AA9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1D1E-D414-4E72-A856-F5C23AF2BC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2498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AA7F-C796-404E-9FD6-75CE475AA9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1D1E-D414-4E72-A856-F5C23AF2BC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5696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AA7F-C796-404E-9FD6-75CE475AA9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1D1E-D414-4E72-A856-F5C23AF2BC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9493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AA7F-C796-404E-9FD6-75CE475AA9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1D1E-D414-4E72-A856-F5C23AF2BC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3840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AA7F-C796-404E-9FD6-75CE475AA9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1D1E-D414-4E72-A856-F5C23AF2BC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2869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4AA7F-C796-404E-9FD6-75CE475AA9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1D1E-D414-4E72-A856-F5C23AF2BC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75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4AA7F-C796-404E-9FD6-75CE475AA9E5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A1D1E-D414-4E72-A856-F5C23AF2BC9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255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26" Type="http://schemas.openxmlformats.org/officeDocument/2006/relationships/image" Target="../media/image26.png"/><Relationship Id="rId3" Type="http://schemas.openxmlformats.org/officeDocument/2006/relationships/image" Target="../media/image4.png"/><Relationship Id="rId21" Type="http://schemas.openxmlformats.org/officeDocument/2006/relationships/image" Target="../media/image22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5" Type="http://schemas.openxmlformats.org/officeDocument/2006/relationships/hyperlink" Target="https://commons.wikimedia.org/wiki/File:Map_symbol_hospital_02.png" TargetMode="External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29" Type="http://schemas.openxmlformats.org/officeDocument/2006/relationships/hyperlink" Target="https://commons.wikimedia.org/wiki/File:Twemoji_1f3e5.sv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24" Type="http://schemas.openxmlformats.org/officeDocument/2006/relationships/image" Target="../media/image25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28" Type="http://schemas.openxmlformats.org/officeDocument/2006/relationships/image" Target="../media/image27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31" Type="http://schemas.openxmlformats.org/officeDocument/2006/relationships/image" Target="../media/image29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Relationship Id="rId27" Type="http://schemas.openxmlformats.org/officeDocument/2006/relationships/hyperlink" Target="http://commons.wikimedia.org/wiki/File:Hospital_font_awesome.svg" TargetMode="External"/><Relationship Id="rId30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:\Users\DELL\AppData\Local\Packages\Microsoft.Windows.Photos_8wekyb3d8bbwe\TempState\ShareServiceTempFolder\Logo Nuevo Salud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5" y="374362"/>
            <a:ext cx="2355080" cy="110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2B8EED2-3B91-D057-C766-4AB4F29EAC89}"/>
              </a:ext>
            </a:extLst>
          </p:cNvPr>
          <p:cNvSpPr txBox="1"/>
          <p:nvPr/>
        </p:nvSpPr>
        <p:spPr>
          <a:xfrm>
            <a:off x="3088257" y="2018580"/>
            <a:ext cx="651294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400" b="1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s-MX" sz="24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s-MX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DE REFERENCIA Y CONTRARREFERENCIA DE PACIENTES EN UNIDADES MEDICAS DE ISAPEG</a:t>
            </a:r>
          </a:p>
          <a:p>
            <a:pPr algn="ctr"/>
            <a:endParaRPr lang="es-MX" sz="2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sz="2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MX" sz="2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MX" sz="2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400" b="1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s-MX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670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DE77A-C991-972E-B8AD-2BD86A311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:\Users\DELL\AppData\Local\Packages\Microsoft.Windows.Photos_8wekyb3d8bbwe\TempState\ShareServiceTempFolder\Logo Nuevo Salud.jpeg">
            <a:extLst>
              <a:ext uri="{FF2B5EF4-FFF2-40B4-BE49-F238E27FC236}">
                <a16:creationId xmlns:a16="http://schemas.microsoft.com/office/drawing/2014/main" id="{2C5D2B5D-D05F-DA3A-A99D-24DD51D5B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5" y="374362"/>
            <a:ext cx="2355080" cy="110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CA4DAFE-C181-FBB7-9582-97C217627D84}"/>
              </a:ext>
            </a:extLst>
          </p:cNvPr>
          <p:cNvSpPr txBox="1"/>
          <p:nvPr/>
        </p:nvSpPr>
        <p:spPr>
          <a:xfrm>
            <a:off x="1190446" y="1371600"/>
            <a:ext cx="9618452" cy="5697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MX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Políticas y Normas de Operación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s-MX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referencia, solo procederá, cuando no se cuente con el recurso técnico, médico o especialista, así como el equipamiento y tecnología que apoyen el diagnóstico y tratamiento.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es-E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toda referencia de pacientes se elaborará original y dos copias del formato de SR/CR y enviara original y copia con el paciente a la unidad correspondiente y deberá subirse a Plataforma SERC por unidad de origen.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es-MX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Toda unidad que Contra refiera, el servicio que proporcionó la atención, deberá </a:t>
            </a:r>
            <a:r>
              <a:rPr lang="es-MX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requisitar</a:t>
            </a:r>
            <a:r>
              <a:rPr lang="es-MX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regresar únicamente el original quedando la copia en el expediente de la unidad que atendió y subirla a Plataforma SERC.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es-MX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población usuaria debe gozar de servicios de salud seguros, respetuosos de sus derechos con canales de comunicación de forma oportuna, cercana, comprensible, segura y confiable.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s-MX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personal de salud involucrado  </a:t>
            </a:r>
            <a:r>
              <a:rPr lang="es-MX" dirty="0">
                <a:solidFill>
                  <a:schemeClr val="bg1"/>
                </a:solidFill>
              </a:rPr>
              <a:t>en el proceso y  Red  de</a:t>
            </a:r>
            <a:endParaRPr lang="es-MX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endParaRPr lang="es-ES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747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38B6C-6611-1D4A-0999-D8399686A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:\Users\DELL\AppData\Local\Packages\Microsoft.Windows.Photos_8wekyb3d8bbwe\TempState\ShareServiceTempFolder\Logo Nuevo Salud.jpeg">
            <a:extLst>
              <a:ext uri="{FF2B5EF4-FFF2-40B4-BE49-F238E27FC236}">
                <a16:creationId xmlns:a16="http://schemas.microsoft.com/office/drawing/2014/main" id="{4B169418-CE57-2159-2092-CEAFAB67F7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5" y="374362"/>
            <a:ext cx="2355080" cy="110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612F5D3-6FAD-BBF9-C4A2-74EBD514C515}"/>
              </a:ext>
            </a:extLst>
          </p:cNvPr>
          <p:cNvSpPr txBox="1"/>
          <p:nvPr/>
        </p:nvSpPr>
        <p:spPr>
          <a:xfrm>
            <a:off x="871267" y="1664898"/>
            <a:ext cx="10412083" cy="4219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MX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Lineamientos Generales: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MX" sz="1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paciente referido deberá tener un trato preferencial en la unidad a la que fue enviado. 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MX" sz="1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Deberá existir copia de la Referencia o Contrarreferencia en el expediente clínico y estar requisitada completa y correctamente principalmente los aspectos médicos, 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MX" sz="1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 servicio solicitado por la unidad de origen debe estar en la Cartera de servicios de la unidad destino.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MX" sz="1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unidades de origen deberán verificar dentro de la RED ISAPEG las unidades que cuenten con los servicios requeridos para realizar las referencias oportunas.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MX" sz="1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deberá programar reuniones de Redes Integrales de Servicios de Salud para que de manera conjunta, los directivos resuelvan casos que por su importancia así lo ameriten. </a:t>
            </a:r>
          </a:p>
          <a:p>
            <a:pPr algn="just">
              <a:defRPr/>
            </a:pPr>
            <a:endParaRPr lang="es-MX" sz="16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7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5D97E-669B-3536-4781-2BD9ED991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:\Users\DELL\AppData\Local\Packages\Microsoft.Windows.Photos_8wekyb3d8bbwe\TempState\ShareServiceTempFolder\Logo Nuevo Salud.jpeg">
            <a:extLst>
              <a:ext uri="{FF2B5EF4-FFF2-40B4-BE49-F238E27FC236}">
                <a16:creationId xmlns:a16="http://schemas.microsoft.com/office/drawing/2014/main" id="{1F2ACF54-3657-BC75-ED21-AAC2BD376F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5" y="374362"/>
            <a:ext cx="2355080" cy="110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1FA692DE-9E34-D569-E3B7-6B1F626648B5}"/>
              </a:ext>
            </a:extLst>
          </p:cNvPr>
          <p:cNvSpPr txBox="1"/>
          <p:nvPr/>
        </p:nvSpPr>
        <p:spPr>
          <a:xfrm>
            <a:off x="871267" y="1664898"/>
            <a:ext cx="10412083" cy="4004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MX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Elementos del Sistema RYCR:</a:t>
            </a: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s-MX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00"/>
                </a:solidFill>
              </a:rPr>
              <a:t> </a:t>
            </a:r>
            <a:r>
              <a:rPr lang="es-MX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</a:rPr>
              <a:t>Grupo de Trabajo. Personal de Salud</a:t>
            </a:r>
          </a:p>
          <a:p>
            <a:pPr algn="ctr">
              <a:buBlip>
                <a:blip r:embed="rId3"/>
              </a:buBlip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</a:endParaRPr>
          </a:p>
          <a:p>
            <a:pPr algn="ctr">
              <a:buBlip>
                <a:blip r:embed="rId3"/>
              </a:buBlip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</a:rPr>
              <a:t> </a:t>
            </a:r>
            <a:r>
              <a:rPr lang="es-MX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</a:rPr>
              <a:t> Directorio de Unidades Médicas de su Red Integrada de Servicios Salud, RISS</a:t>
            </a:r>
          </a:p>
          <a:p>
            <a:pPr algn="ctr">
              <a:buBlip>
                <a:blip r:embed="rId3"/>
              </a:buBlip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</a:endParaRPr>
          </a:p>
          <a:p>
            <a:pPr algn="ctr">
              <a:buBlip>
                <a:blip r:embed="rId3"/>
              </a:buBlip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</a:rPr>
              <a:t> </a:t>
            </a:r>
            <a:r>
              <a:rPr lang="es-MX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</a:rPr>
              <a:t> El Formato SR/CR (Solicitud de Referencia y Contrarreferencia)</a:t>
            </a:r>
            <a:endParaRPr lang="es-CR" sz="1600" b="1" dirty="0">
              <a:solidFill>
                <a:schemeClr val="accent5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es-MX" sz="1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defRPr/>
            </a:pPr>
            <a:endParaRPr lang="es-MX" sz="16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405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F7A39-21E2-0927-37F9-B8E023ADA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:\Users\DELL\AppData\Local\Packages\Microsoft.Windows.Photos_8wekyb3d8bbwe\TempState\ShareServiceTempFolder\Logo Nuevo Salud.jpeg">
            <a:extLst>
              <a:ext uri="{FF2B5EF4-FFF2-40B4-BE49-F238E27FC236}">
                <a16:creationId xmlns:a16="http://schemas.microsoft.com/office/drawing/2014/main" id="{57DA943E-9DB0-E6E0-C08E-236934B39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5" y="374363"/>
            <a:ext cx="2355080" cy="1031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A382635-24B5-93AE-9549-72B414E58EA3}"/>
              </a:ext>
            </a:extLst>
          </p:cNvPr>
          <p:cNvSpPr txBox="1"/>
          <p:nvPr/>
        </p:nvSpPr>
        <p:spPr>
          <a:xfrm>
            <a:off x="871267" y="1664898"/>
            <a:ext cx="1041208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s-MX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Características del Sistema:</a:t>
            </a:r>
          </a:p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sz="1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Integridad</a:t>
            </a:r>
            <a:r>
              <a:rPr lang="es-MX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El sistema no puede existir sin la interconexión que determina la red integrada de servicios de salud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es-MX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Coordinación: </a:t>
            </a:r>
            <a:r>
              <a:rPr lang="es-MX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Comunicación en forma bidireccional entre diferentes niveles de atención.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es-MX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sz="1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Optimización</a:t>
            </a:r>
            <a:r>
              <a:rPr lang="es-MX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Dar uso adecuado a los recursos existentes.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es-MX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sz="1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Adecuación: </a:t>
            </a:r>
            <a:r>
              <a:rPr lang="es-MX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Adecuarse a las circunstancias y necesidades locales y de los pacientes.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s-MX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Garantía de Calidad</a:t>
            </a:r>
            <a:r>
              <a:rPr lang="es-MX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Ser determinante, de tal manera que se obtenga el mayor beneficio para el paciente con el menor riesgo.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es-MX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</a:t>
            </a:r>
            <a:r>
              <a:rPr lang="es-MX" sz="1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Resolutividad</a:t>
            </a:r>
            <a:r>
              <a:rPr lang="es-MX" sz="1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MX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unidades de salud deben estar dotadas de los recursos mínimos necesarios y resolver a la mayor brevedad conforme a la urgencia calificada.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es-MX" sz="1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sz="1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Jerarquización</a:t>
            </a:r>
            <a:r>
              <a:rPr lang="es-MX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Cada nivel de atención debe tener la suficiencia tecnológica que lo caracterice y justifique.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es-MX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sz="1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Respeto</a:t>
            </a:r>
            <a:r>
              <a:rPr lang="es-MX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El paciente y familiar tienen derecho a conocer con oportunidad y veracidad su Diagnostico, Pronostico y Tratamiento y ser tratados de acuerdo a su condición de personas.</a:t>
            </a:r>
          </a:p>
          <a:p>
            <a:pPr algn="just">
              <a:lnSpc>
                <a:spcPct val="150000"/>
              </a:lnSpc>
              <a:defRPr/>
            </a:pPr>
            <a:endParaRPr lang="es-MX" sz="1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sz="1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Co-Responsabilidad</a:t>
            </a:r>
            <a:r>
              <a:rPr lang="es-MX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La unidad emisora o de origen debe estar capacitada para instaurar el manejo inicial del paciente y la unidad receptora o destino tiene obligación de continuar con la atención médica complementaria  y retroalimentar  respecto al tratamiento final, mediante la contrarreferencia.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es-MX" sz="1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es-MX" sz="1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Oportunidad: </a:t>
            </a:r>
            <a:r>
              <a:rPr lang="es-MX" sz="12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paciente debe ser referido directamente y sin obstáculos a niveles precisos de resolución.</a:t>
            </a: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4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9F33F-9895-EF83-2EE1-71255F9AC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:\Users\DELL\AppData\Local\Packages\Microsoft.Windows.Photos_8wekyb3d8bbwe\TempState\ShareServiceTempFolder\Logo Nuevo Salud.jpeg">
            <a:extLst>
              <a:ext uri="{FF2B5EF4-FFF2-40B4-BE49-F238E27FC236}">
                <a16:creationId xmlns:a16="http://schemas.microsoft.com/office/drawing/2014/main" id="{14A5EC07-0A18-7EDB-A82F-7C613F90E3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5" y="374362"/>
            <a:ext cx="2355080" cy="110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7B609D75-A1F7-3848-F6D7-31BB0128518D}"/>
              </a:ext>
            </a:extLst>
          </p:cNvPr>
          <p:cNvSpPr txBox="1"/>
          <p:nvPr/>
        </p:nvSpPr>
        <p:spPr>
          <a:xfrm>
            <a:off x="871267" y="1664898"/>
            <a:ext cx="10412083" cy="3419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s-MX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Características del Sistema:</a:t>
            </a:r>
          </a:p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Información: </a:t>
            </a:r>
            <a:r>
              <a:rPr lang="es-MX" sz="1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médico debe informar a los pacientes y familiares de la necesidad que obliga la referencia, al lugar que será enviado, permitiendo con ello que se lleven a cabo los procedimientos previstos.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s-MX" sz="1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De la Capacitación: </a:t>
            </a:r>
            <a:r>
              <a:rPr lang="es-MX" sz="1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Respecto al procedimiento del Sistema de Referencia y Contrarreferencia de pacientes a todo personal de salud de nuevo ingreso a la red de servicios.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s-MX" sz="1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Accesibilidad Económica: </a:t>
            </a:r>
            <a:r>
              <a:rPr lang="es-MX" sz="1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recomienda instrumentar cuotas de recuperación mínimas o exentas.</a:t>
            </a:r>
          </a:p>
          <a:p>
            <a:pPr>
              <a:buFont typeface="Wingdings" pitchFamily="2" charset="2"/>
              <a:buChar char="Ø"/>
              <a:defRPr/>
            </a:pPr>
            <a:endParaRPr lang="es-MX" sz="16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endParaRPr lang="es-MX" sz="16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854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FF5DA-534C-6BB0-E3B1-6C30EDDA4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:\Users\DELL\AppData\Local\Packages\Microsoft.Windows.Photos_8wekyb3d8bbwe\TempState\ShareServiceTempFolder\Logo Nuevo Salud.jpeg">
            <a:extLst>
              <a:ext uri="{FF2B5EF4-FFF2-40B4-BE49-F238E27FC236}">
                <a16:creationId xmlns:a16="http://schemas.microsoft.com/office/drawing/2014/main" id="{7BF7384C-951E-4CED-F00B-D80E73B965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5" y="374362"/>
            <a:ext cx="2355080" cy="110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B31B7E2F-2D2C-E52A-308A-7237290D4CA7}"/>
              </a:ext>
            </a:extLst>
          </p:cNvPr>
          <p:cNvSpPr txBox="1"/>
          <p:nvPr/>
        </p:nvSpPr>
        <p:spPr>
          <a:xfrm>
            <a:off x="871267" y="1664898"/>
            <a:ext cx="10412083" cy="1449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endParaRPr lang="es-MX" sz="16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graphicFrame>
        <p:nvGraphicFramePr>
          <p:cNvPr id="2" name="1 Tabla">
            <a:extLst>
              <a:ext uri="{FF2B5EF4-FFF2-40B4-BE49-F238E27FC236}">
                <a16:creationId xmlns:a16="http://schemas.microsoft.com/office/drawing/2014/main" id="{86009B6C-BED2-E2FC-9922-DE2131FA7E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496832"/>
              </p:ext>
            </p:extLst>
          </p:nvPr>
        </p:nvGraphicFramePr>
        <p:xfrm>
          <a:off x="1722585" y="1481959"/>
          <a:ext cx="8569325" cy="5397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6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1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2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00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6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600" b="1" dirty="0">
                          <a:latin typeface="Arial"/>
                          <a:ea typeface="Arial"/>
                          <a:cs typeface="Times New Roman"/>
                        </a:rPr>
                        <a:t>NO.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600" b="1" dirty="0">
                          <a:latin typeface="Arial"/>
                          <a:ea typeface="Arial"/>
                          <a:cs typeface="Times New Roman"/>
                        </a:rPr>
                        <a:t>ACTIVIDAD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600" b="1" dirty="0">
                          <a:latin typeface="Arial"/>
                          <a:ea typeface="Arial"/>
                          <a:cs typeface="Times New Roman"/>
                        </a:rPr>
                        <a:t>RESPOSABLE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600" b="1" dirty="0">
                          <a:latin typeface="Arial"/>
                          <a:ea typeface="Arial"/>
                          <a:cs typeface="Times New Roman"/>
                        </a:rPr>
                        <a:t>DOCUMENTO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876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600" b="1" dirty="0">
                          <a:latin typeface="Arial"/>
                          <a:ea typeface="Arial"/>
                          <a:cs typeface="Times New Roman"/>
                        </a:rPr>
                        <a:t>REFERENCIA PROGRAMADA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endParaRPr lang="es-E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endParaRPr lang="es-MX" sz="1400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1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1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Atiende al usuario y decide si requiere atención especializada en otra unidad 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cs typeface="Times New Roman"/>
                        </a:rPr>
                        <a:t>Médico Tratante Unidad Origen</a:t>
                      </a:r>
                    </a:p>
                  </a:txBody>
                  <a:tcPr marL="68583" marR="68583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Formato SR/CR</a:t>
                      </a:r>
                    </a:p>
                  </a:txBody>
                  <a:tcPr marL="68583" marR="6858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65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2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Requisita completa y correctamente el formato SRC/1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3" marR="68583" marT="0" marB="0" anchor="ctr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3" marR="6858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49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3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Informa al usuario y familiar el motivo de la referencia.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3" marR="68583" marT="0" marB="0" anchor="ctr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8583" marR="6858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69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4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Orienta al familiar al área de Trabajo Social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3" marR="68583" marT="0" marB="0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3" marR="6858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59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5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Orienta sobre el proceso a seguir,  registra y adjunta formato SR/CR en el SERC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Trabajo Social Unidad Origen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SERC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59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6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Valida, acepta o rechaza la solicitud de referencia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Médico validador de Unidad Destino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SERC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92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7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Previa validación medica asigna Cita (día hora, médico, condiciones y requisitos.)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Archivo Unidad Destino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SERC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5437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B4DCF-13A4-C845-1ABB-3FDB83F08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:\Users\DELL\AppData\Local\Packages\Microsoft.Windows.Photos_8wekyb3d8bbwe\TempState\ShareServiceTempFolder\Logo Nuevo Salud.jpeg">
            <a:extLst>
              <a:ext uri="{FF2B5EF4-FFF2-40B4-BE49-F238E27FC236}">
                <a16:creationId xmlns:a16="http://schemas.microsoft.com/office/drawing/2014/main" id="{7F81A32E-6F39-C3A1-FE23-0FA5AE785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5" y="374362"/>
            <a:ext cx="2355080" cy="110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22AB7DE-E0C3-0EC0-F067-E075F6038D54}"/>
              </a:ext>
            </a:extLst>
          </p:cNvPr>
          <p:cNvSpPr txBox="1"/>
          <p:nvPr/>
        </p:nvSpPr>
        <p:spPr>
          <a:xfrm>
            <a:off x="871267" y="1664898"/>
            <a:ext cx="10412083" cy="1449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endParaRPr lang="es-MX" sz="16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graphicFrame>
        <p:nvGraphicFramePr>
          <p:cNvPr id="2" name="1 Tabla">
            <a:extLst>
              <a:ext uri="{FF2B5EF4-FFF2-40B4-BE49-F238E27FC236}">
                <a16:creationId xmlns:a16="http://schemas.microsoft.com/office/drawing/2014/main" id="{84804C1A-DF7C-3846-D4A0-1E9BCD1F75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685722"/>
              </p:ext>
            </p:extLst>
          </p:nvPr>
        </p:nvGraphicFramePr>
        <p:xfrm>
          <a:off x="1722585" y="1481959"/>
          <a:ext cx="9845437" cy="4926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5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7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08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39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600" b="1" dirty="0">
                          <a:latin typeface="Arial"/>
                          <a:ea typeface="Arial"/>
                          <a:cs typeface="Times New Roman"/>
                        </a:rPr>
                        <a:t>NO.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600" b="1" dirty="0">
                          <a:latin typeface="Arial"/>
                          <a:ea typeface="Arial"/>
                          <a:cs typeface="Times New Roman"/>
                        </a:rPr>
                        <a:t>ACTIVIDAD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600" b="1" dirty="0">
                          <a:latin typeface="Arial"/>
                          <a:ea typeface="Arial"/>
                          <a:cs typeface="Times New Roman"/>
                        </a:rPr>
                        <a:t>RESPOSABLE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600" b="1" dirty="0">
                          <a:latin typeface="Arial"/>
                          <a:ea typeface="Arial"/>
                          <a:cs typeface="Times New Roman"/>
                        </a:rPr>
                        <a:t>DOCUMENTO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73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8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Da seguimiento a cita en el SERC e Informa a usuario y/o familiar (día hora y lugar, condiciones y requisitos) para la cita o bien la no aceptación y motivo.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Trabajo Social Unidad Origen</a:t>
                      </a:r>
                    </a:p>
                  </a:txBody>
                  <a:tcPr marL="68578" marR="6857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SERC</a:t>
                      </a:r>
                    </a:p>
                  </a:txBody>
                  <a:tcPr marL="68578" marR="6857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73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9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Identifica motivos de cancelación de citas y notifica a unidad destino, para liberar y aprovechar los espacios desocupados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78" marR="68578" marT="0" marB="0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78" marR="6857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2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10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Acude a Atención Médica y sigue indicaciones médicas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Usuario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endParaRPr lang="es-MX" sz="150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1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11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>
                          <a:latin typeface="Arial"/>
                          <a:ea typeface="Arial"/>
                          <a:cs typeface="Times New Roman"/>
                        </a:rPr>
                        <a:t>Brinda Atención y Tratamiento y/o  decide Contra referir usuario(a)</a:t>
                      </a:r>
                      <a:endParaRPr lang="es-E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Medico tratante Unidad Destino</a:t>
                      </a:r>
                    </a:p>
                  </a:txBody>
                  <a:tcPr marL="68578" marR="6857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CR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96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12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Calibri"/>
                          <a:cs typeface="Times New Roman"/>
                        </a:rPr>
                        <a:t>Elabora completa y correctamente la Contra referencia,</a:t>
                      </a:r>
                      <a:r>
                        <a:rPr lang="es-MX" sz="1500" baseline="0" dirty="0">
                          <a:latin typeface="Arial"/>
                          <a:ea typeface="Calibri"/>
                          <a:cs typeface="Times New Roman"/>
                        </a:rPr>
                        <a:t> firma, sella </a:t>
                      </a:r>
                      <a:r>
                        <a:rPr lang="es-MX" sz="1500" dirty="0">
                          <a:latin typeface="Arial"/>
                          <a:ea typeface="Calibri"/>
                          <a:cs typeface="Times New Roman"/>
                        </a:rPr>
                        <a:t>y entrega a usuario y a Trabajo Social  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78" marR="68578" marT="0" marB="0" anchor="ctr"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78" marR="68578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047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13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Recibe, registra  y adjunta la</a:t>
                      </a:r>
                      <a:r>
                        <a:rPr lang="es-MX" sz="1500" baseline="0" dirty="0"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s-MX" sz="1500" baseline="0" dirty="0" err="1">
                          <a:latin typeface="Arial"/>
                          <a:ea typeface="Arial"/>
                          <a:cs typeface="Times New Roman"/>
                        </a:rPr>
                        <a:t>Contrarrefencia</a:t>
                      </a:r>
                      <a:r>
                        <a:rPr lang="es-MX" sz="1500" baseline="0" dirty="0">
                          <a:latin typeface="Arial"/>
                          <a:ea typeface="Arial"/>
                          <a:cs typeface="Times New Roman"/>
                        </a:rPr>
                        <a:t> al SERC y entrega a archivo para adjuntar a su expediente. </a:t>
                      </a:r>
                      <a:r>
                        <a:rPr lang="es-MX" sz="150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Trabajo Social Unidad Destino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SERC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529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4E2D8-5DF0-1F58-60F2-9CCB1E508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:\Users\DELL\AppData\Local\Packages\Microsoft.Windows.Photos_8wekyb3d8bbwe\TempState\ShareServiceTempFolder\Logo Nuevo Salud.jpeg">
            <a:extLst>
              <a:ext uri="{FF2B5EF4-FFF2-40B4-BE49-F238E27FC236}">
                <a16:creationId xmlns:a16="http://schemas.microsoft.com/office/drawing/2014/main" id="{21AE6E9C-4A72-D21E-D7FD-608C683362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5" y="374362"/>
            <a:ext cx="2355080" cy="110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607E9D13-A923-FB5E-1B7F-7AD985FFC1FF}"/>
              </a:ext>
            </a:extLst>
          </p:cNvPr>
          <p:cNvSpPr txBox="1"/>
          <p:nvPr/>
        </p:nvSpPr>
        <p:spPr>
          <a:xfrm>
            <a:off x="871267" y="1664898"/>
            <a:ext cx="10412083" cy="1449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endParaRPr lang="es-MX" sz="16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8D34FE4-83E8-0505-8DCC-AEBCDE14CE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450982"/>
              </p:ext>
            </p:extLst>
          </p:nvPr>
        </p:nvGraphicFramePr>
        <p:xfrm>
          <a:off x="974785" y="1825625"/>
          <a:ext cx="9842740" cy="4150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9112">
                  <a:extLst>
                    <a:ext uri="{9D8B030D-6E8A-4147-A177-3AD203B41FA5}">
                      <a16:colId xmlns:a16="http://schemas.microsoft.com/office/drawing/2014/main" val="2710334077"/>
                    </a:ext>
                  </a:extLst>
                </a:gridCol>
                <a:gridCol w="3771077">
                  <a:extLst>
                    <a:ext uri="{9D8B030D-6E8A-4147-A177-3AD203B41FA5}">
                      <a16:colId xmlns:a16="http://schemas.microsoft.com/office/drawing/2014/main" val="2546373112"/>
                    </a:ext>
                  </a:extLst>
                </a:gridCol>
                <a:gridCol w="2966266">
                  <a:extLst>
                    <a:ext uri="{9D8B030D-6E8A-4147-A177-3AD203B41FA5}">
                      <a16:colId xmlns:a16="http://schemas.microsoft.com/office/drawing/2014/main" val="240379829"/>
                    </a:ext>
                  </a:extLst>
                </a:gridCol>
                <a:gridCol w="1916285">
                  <a:extLst>
                    <a:ext uri="{9D8B030D-6E8A-4147-A177-3AD203B41FA5}">
                      <a16:colId xmlns:a16="http://schemas.microsoft.com/office/drawing/2014/main" val="2472044838"/>
                    </a:ext>
                  </a:extLst>
                </a:gridCol>
              </a:tblGrid>
              <a:tr h="2811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600" b="1" dirty="0">
                          <a:latin typeface="Arial"/>
                          <a:ea typeface="Arial"/>
                          <a:cs typeface="Times New Roman"/>
                        </a:rPr>
                        <a:t>NO.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600" b="1" dirty="0">
                          <a:latin typeface="Arial"/>
                          <a:ea typeface="Arial"/>
                          <a:cs typeface="Times New Roman"/>
                        </a:rPr>
                        <a:t>ACTIVIDAD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600" b="1" dirty="0">
                          <a:latin typeface="Arial"/>
                          <a:ea typeface="Arial"/>
                          <a:cs typeface="Times New Roman"/>
                        </a:rPr>
                        <a:t>RESPOSABLE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600" b="1" dirty="0">
                          <a:latin typeface="Arial"/>
                          <a:ea typeface="Arial"/>
                          <a:cs typeface="Times New Roman"/>
                        </a:rPr>
                        <a:t>DOCUMENTO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extLst>
                  <a:ext uri="{0D108BD9-81ED-4DB2-BD59-A6C34878D82A}">
                    <a16:rowId xmlns:a16="http://schemas.microsoft.com/office/drawing/2014/main" val="2001730110"/>
                  </a:ext>
                </a:extLst>
              </a:tr>
              <a:tr h="865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14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Imprime Contra referencia y se entrega en archivo para el expediente Clínico 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Trabajo Social Unidad Origen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SERC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extLst>
                  <a:ext uri="{0D108BD9-81ED-4DB2-BD59-A6C34878D82A}">
                    <a16:rowId xmlns:a16="http://schemas.microsoft.com/office/drawing/2014/main" val="125625123"/>
                  </a:ext>
                </a:extLst>
              </a:tr>
              <a:tr h="6551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15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Asiste y participa en reuniones de Redes de Referencia y CR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Trabajo Social de Unidades de Origen y destino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Calendario de Reuniones y Minutas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extLst>
                  <a:ext uri="{0D108BD9-81ED-4DB2-BD59-A6C34878D82A}">
                    <a16:rowId xmlns:a16="http://schemas.microsoft.com/office/drawing/2014/main" val="3207287997"/>
                  </a:ext>
                </a:extLst>
              </a:tr>
              <a:tr h="10719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16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Presiden reuniones de Redes Locales de Referencia y CR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Directores Municipales, de Hospitales Comunitarios, Generales y de especialidad de origen y destino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Minutas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extLst>
                  <a:ext uri="{0D108BD9-81ED-4DB2-BD59-A6C34878D82A}">
                    <a16:rowId xmlns:a16="http://schemas.microsoft.com/office/drawing/2014/main" val="2741734123"/>
                  </a:ext>
                </a:extLst>
              </a:tr>
              <a:tr h="10719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b="1" dirty="0">
                          <a:latin typeface="Arial"/>
                          <a:ea typeface="Arial"/>
                          <a:cs typeface="Times New Roman"/>
                        </a:rPr>
                        <a:t>17</a:t>
                      </a:r>
                      <a:endParaRPr lang="es-ES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Evalúan el Sistema y corrigen desviaciones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Directores Municipales, de Hospitales Comunitarios, Generales y de especialidad de origen y destino y sus áreas de Trabajo Social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DGSS-E-02-1N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MX" sz="1500" dirty="0">
                          <a:latin typeface="Arial"/>
                          <a:ea typeface="Arial"/>
                          <a:cs typeface="Times New Roman"/>
                        </a:rPr>
                        <a:t>DGSS-E-02-2N</a:t>
                      </a:r>
                      <a:endParaRPr lang="es-E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/>
                </a:tc>
                <a:extLst>
                  <a:ext uri="{0D108BD9-81ED-4DB2-BD59-A6C34878D82A}">
                    <a16:rowId xmlns:a16="http://schemas.microsoft.com/office/drawing/2014/main" val="2206036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1744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4AC61F-205D-F19B-31A3-0F9379A6E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796" y="1742535"/>
            <a:ext cx="10310004" cy="2182483"/>
          </a:xfrm>
        </p:spPr>
        <p:txBody>
          <a:bodyPr/>
          <a:lstStyle/>
          <a:p>
            <a:pPr algn="ctr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FUNCIONES DEL PERSONAL DE SALUD EN EL SERC</a:t>
            </a:r>
          </a:p>
        </p:txBody>
      </p:sp>
    </p:spTree>
    <p:extLst>
      <p:ext uri="{BB962C8B-B14F-4D97-AF65-F5344CB8AC3E}">
        <p14:creationId xmlns:p14="http://schemas.microsoft.com/office/powerpoint/2010/main" val="34459864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C62DE57-7E20-B328-BBC3-820DEFB48D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371665"/>
              </p:ext>
            </p:extLst>
          </p:nvPr>
        </p:nvGraphicFramePr>
        <p:xfrm>
          <a:off x="838200" y="1047750"/>
          <a:ext cx="10563225" cy="5171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1075">
                  <a:extLst>
                    <a:ext uri="{9D8B030D-6E8A-4147-A177-3AD203B41FA5}">
                      <a16:colId xmlns:a16="http://schemas.microsoft.com/office/drawing/2014/main" val="2481667874"/>
                    </a:ext>
                  </a:extLst>
                </a:gridCol>
                <a:gridCol w="3521075">
                  <a:extLst>
                    <a:ext uri="{9D8B030D-6E8A-4147-A177-3AD203B41FA5}">
                      <a16:colId xmlns:a16="http://schemas.microsoft.com/office/drawing/2014/main" val="872828137"/>
                    </a:ext>
                  </a:extLst>
                </a:gridCol>
                <a:gridCol w="3521075">
                  <a:extLst>
                    <a:ext uri="{9D8B030D-6E8A-4147-A177-3AD203B41FA5}">
                      <a16:colId xmlns:a16="http://schemas.microsoft.com/office/drawing/2014/main" val="2256845223"/>
                    </a:ext>
                  </a:extLst>
                </a:gridCol>
              </a:tblGrid>
              <a:tr h="430784"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PERSONAL</a:t>
                      </a:r>
                      <a:endParaRPr lang="es-ES" sz="1800" dirty="0"/>
                    </a:p>
                  </a:txBody>
                  <a:tcPr marL="91434" marR="91434" marT="45704" marB="457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FUNCIONES</a:t>
                      </a:r>
                      <a:endParaRPr lang="es-ES" sz="1800" dirty="0"/>
                    </a:p>
                  </a:txBody>
                  <a:tcPr marL="91434" marR="91434" marT="45704" marB="457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RESPONSABILIDADES</a:t>
                      </a:r>
                      <a:endParaRPr lang="es-ES" sz="1800" dirty="0"/>
                    </a:p>
                  </a:txBody>
                  <a:tcPr marL="91434" marR="91434" marT="45704" marB="45704"/>
                </a:tc>
                <a:extLst>
                  <a:ext uri="{0D108BD9-81ED-4DB2-BD59-A6C34878D82A}">
                    <a16:rowId xmlns:a16="http://schemas.microsoft.com/office/drawing/2014/main" val="2973916520"/>
                  </a:ext>
                </a:extLst>
              </a:tr>
              <a:tr h="1264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Arial"/>
                          <a:ea typeface="Calibri"/>
                        </a:rPr>
                        <a:t>Jefe de Jurisdicción Sanitaria</a:t>
                      </a: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Coordinar la red (es) de Referencia, analizar y evaluar la eficacia de su Red (es) de Referencia y Corregir desviaciones</a:t>
                      </a: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Presidir, Reuniones de Red (es)          *Evaluar y corregir </a:t>
                      </a:r>
                      <a:r>
                        <a:rPr lang="es-ES" sz="1400" dirty="0" err="1">
                          <a:latin typeface="Arial"/>
                          <a:ea typeface="Calibri"/>
                        </a:rPr>
                        <a:t>desviacionesy</a:t>
                      </a:r>
                      <a:endParaRPr lang="es-ES" sz="1400" dirty="0">
                        <a:latin typeface="Arial"/>
                        <a:ea typeface="Calibri"/>
                      </a:endParaRPr>
                    </a:p>
                  </a:txBody>
                  <a:tcPr marL="68576" marR="68576" marT="0" marB="0"/>
                </a:tc>
                <a:extLst>
                  <a:ext uri="{0D108BD9-81ED-4DB2-BD59-A6C34878D82A}">
                    <a16:rowId xmlns:a16="http://schemas.microsoft.com/office/drawing/2014/main" val="513388241"/>
                  </a:ext>
                </a:extLst>
              </a:tr>
              <a:tr h="8424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Arial"/>
                          <a:ea typeface="Calibri"/>
                        </a:rPr>
                        <a:t>Director de Hospitales y Directores Municipales</a:t>
                      </a: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Analizar y evaluar la eficacia de sus unidades y corregir desviaciones</a:t>
                      </a: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Participar en reuniones de Referencia                                            *Evaluar y corregir desviaciones</a:t>
                      </a:r>
                    </a:p>
                  </a:txBody>
                  <a:tcPr marL="68576" marR="68576" marT="0" marB="0"/>
                </a:tc>
                <a:extLst>
                  <a:ext uri="{0D108BD9-81ED-4DB2-BD59-A6C34878D82A}">
                    <a16:rowId xmlns:a16="http://schemas.microsoft.com/office/drawing/2014/main" val="1192722817"/>
                  </a:ext>
                </a:extLst>
              </a:tr>
              <a:tr h="1668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Arial"/>
                          <a:ea typeface="Calibri"/>
                        </a:rPr>
                        <a:t>Coordinador Jurisdiccional de Servicios de Salud</a:t>
                      </a: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Secretario Técnico del Comité de Red (es) de Referencia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Analizar y evaluar la eficacia, Capacidad Resolutiva y Seguimiento de Referencia</a:t>
                      </a: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Analizar la Eficacia de su Red (es) de Referencia y verificar                       </a:t>
                      </a: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Evaluar y corregir desviaciones</a:t>
                      </a:r>
                    </a:p>
                  </a:txBody>
                  <a:tcPr marL="68576" marR="68576" marT="0" marB="0"/>
                </a:tc>
                <a:extLst>
                  <a:ext uri="{0D108BD9-81ED-4DB2-BD59-A6C34878D82A}">
                    <a16:rowId xmlns:a16="http://schemas.microsoft.com/office/drawing/2014/main" val="1434977581"/>
                  </a:ext>
                </a:extLst>
              </a:tr>
              <a:tr h="9662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Arial"/>
                          <a:ea typeface="Calibri"/>
                        </a:rPr>
                        <a:t>Médico Tratante Unidad de Origen</a:t>
                      </a: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200" b="0" dirty="0" err="1">
                          <a:latin typeface="Arial"/>
                          <a:ea typeface="Calibri"/>
                        </a:rPr>
                        <a:t>Req</a:t>
                      </a:r>
                      <a:r>
                        <a:rPr lang="es-ES" sz="1400" dirty="0" err="1">
                          <a:latin typeface="Arial"/>
                          <a:ea typeface="Calibri"/>
                        </a:rPr>
                        <a:t>uisitar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 formato del Sistema de Referencia y </a:t>
                      </a:r>
                      <a:r>
                        <a:rPr lang="es-ES" sz="1400" dirty="0" err="1">
                          <a:latin typeface="Arial"/>
                          <a:ea typeface="Calibri"/>
                        </a:rPr>
                        <a:t>Contrareferencia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 (SERC)</a:t>
                      </a: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Llenar completa y correctamente todos los rubros</a:t>
                      </a:r>
                    </a:p>
                  </a:txBody>
                  <a:tcPr marL="68576" marR="68576" marT="0" marB="0"/>
                </a:tc>
                <a:extLst>
                  <a:ext uri="{0D108BD9-81ED-4DB2-BD59-A6C34878D82A}">
                    <a16:rowId xmlns:a16="http://schemas.microsoft.com/office/drawing/2014/main" val="1390839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3536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5615C-0B41-B74D-AE48-FFDB62D8D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:\Users\DELL\AppData\Local\Packages\Microsoft.Windows.Photos_8wekyb3d8bbwe\TempState\ShareServiceTempFolder\Logo Nuevo Salud.jpeg">
            <a:extLst>
              <a:ext uri="{FF2B5EF4-FFF2-40B4-BE49-F238E27FC236}">
                <a16:creationId xmlns:a16="http://schemas.microsoft.com/office/drawing/2014/main" id="{BCD00B66-C3FB-1695-FCE3-1AA105B890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5" y="374362"/>
            <a:ext cx="2355080" cy="110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7BAAACBE-7638-7671-BA48-53CCFB5A566F}"/>
              </a:ext>
            </a:extLst>
          </p:cNvPr>
          <p:cNvSpPr txBox="1"/>
          <p:nvPr/>
        </p:nvSpPr>
        <p:spPr>
          <a:xfrm>
            <a:off x="3226279" y="802258"/>
            <a:ext cx="719443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2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Definición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Antecedentes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Propósito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 Jurídica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Características del Sistema 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Ámbitos de Aplicación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Políticas y Normas de Operación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Lineamientos Generales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Elementos del Sistema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Características del Sistema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Procedimientos para la operación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Evaluación del Sistema</a:t>
            </a:r>
          </a:p>
          <a:p>
            <a:endParaRPr lang="es-MX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4161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6D4DC7E-9076-E3B6-6EE8-19AC48D400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931934"/>
              </p:ext>
            </p:extLst>
          </p:nvPr>
        </p:nvGraphicFramePr>
        <p:xfrm>
          <a:off x="838200" y="1104901"/>
          <a:ext cx="10706100" cy="4861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8700">
                  <a:extLst>
                    <a:ext uri="{9D8B030D-6E8A-4147-A177-3AD203B41FA5}">
                      <a16:colId xmlns:a16="http://schemas.microsoft.com/office/drawing/2014/main" val="716625844"/>
                    </a:ext>
                  </a:extLst>
                </a:gridCol>
                <a:gridCol w="3568700">
                  <a:extLst>
                    <a:ext uri="{9D8B030D-6E8A-4147-A177-3AD203B41FA5}">
                      <a16:colId xmlns:a16="http://schemas.microsoft.com/office/drawing/2014/main" val="3102332546"/>
                    </a:ext>
                  </a:extLst>
                </a:gridCol>
                <a:gridCol w="3568700">
                  <a:extLst>
                    <a:ext uri="{9D8B030D-6E8A-4147-A177-3AD203B41FA5}">
                      <a16:colId xmlns:a16="http://schemas.microsoft.com/office/drawing/2014/main" val="853750978"/>
                    </a:ext>
                  </a:extLst>
                </a:gridCol>
              </a:tblGrid>
              <a:tr h="352257"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PERSONAL</a:t>
                      </a:r>
                      <a:endParaRPr lang="es-ES" sz="1800" dirty="0"/>
                    </a:p>
                  </a:txBody>
                  <a:tcPr marL="91438" marR="91438" marT="45704" marB="457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FUNCIONES</a:t>
                      </a:r>
                      <a:endParaRPr lang="es-ES" sz="1800" dirty="0"/>
                    </a:p>
                  </a:txBody>
                  <a:tcPr marL="91438" marR="91438" marT="45704" marB="457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RESPONSABILIDADES</a:t>
                      </a:r>
                      <a:endParaRPr lang="es-ES" sz="1800" dirty="0"/>
                    </a:p>
                  </a:txBody>
                  <a:tcPr marL="91438" marR="91438" marT="45704" marB="45704"/>
                </a:tc>
                <a:extLst>
                  <a:ext uri="{0D108BD9-81ED-4DB2-BD59-A6C34878D82A}">
                    <a16:rowId xmlns:a16="http://schemas.microsoft.com/office/drawing/2014/main" val="2991020967"/>
                  </a:ext>
                </a:extLst>
              </a:tr>
              <a:tr h="10324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Arial"/>
                          <a:ea typeface="Calibri"/>
                        </a:rPr>
                        <a:t>Médico Validador Unidad de Origen                    (Director o Responsable de Unidad)</a:t>
                      </a: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Valorar la necesidad de la referencia</a:t>
                      </a: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Analizar la solicitud de Referencia y verificar se requisite completa y correctamente y se justifique el envió</a:t>
                      </a: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3178788328"/>
                  </a:ext>
                </a:extLst>
              </a:tr>
              <a:tr h="17317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Arial"/>
                          <a:ea typeface="Calibri"/>
                        </a:rPr>
                        <a:t>Médico Validador Unidad Destino</a:t>
                      </a: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Valorar la necesidad de valoración por la especialidad solicitada con base al resumen clínico, estudios y Capacidad Resolutiva de la Unidad</a:t>
                      </a: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Analizar la solicitud de Referencia con base a su Cartera de Servicios dando agilidad correspondiente para su atención o bien retroalimentando de inmediato el motivo de no aceptación</a:t>
                      </a: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685885774"/>
                  </a:ext>
                </a:extLst>
              </a:tr>
              <a:tr h="17317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Arial"/>
                          <a:ea typeface="Calibri"/>
                        </a:rPr>
                        <a:t>Trabajo Social Unidad Origen</a:t>
                      </a: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b="1" dirty="0">
                          <a:latin typeface="Arial"/>
                          <a:ea typeface="Calibri"/>
                        </a:rPr>
                        <a:t>Subir de inmediato 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la Referencia a través del Sistema electrónico de Referencia y Contra referencia (SERC)                                                               *Dar seguimiento a las Referencias enviadas y Contrarreferencias Recibidas</a:t>
                      </a: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Evaluar la Eficacia y Seguimiento de Referencia y </a:t>
                      </a:r>
                      <a:r>
                        <a:rPr lang="es-ES" sz="1400" dirty="0" err="1">
                          <a:latin typeface="Arial"/>
                          <a:ea typeface="Calibri"/>
                        </a:rPr>
                        <a:t>Contrarreferencia</a:t>
                      </a:r>
                      <a:endParaRPr lang="es-ES" sz="1400" dirty="0">
                        <a:latin typeface="Arial"/>
                        <a:ea typeface="Calibri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865541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93271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7107F163-CC71-EEDE-A954-A28647E321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249221"/>
              </p:ext>
            </p:extLst>
          </p:nvPr>
        </p:nvGraphicFramePr>
        <p:xfrm>
          <a:off x="838199" y="781052"/>
          <a:ext cx="10639425" cy="5172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6475">
                  <a:extLst>
                    <a:ext uri="{9D8B030D-6E8A-4147-A177-3AD203B41FA5}">
                      <a16:colId xmlns:a16="http://schemas.microsoft.com/office/drawing/2014/main" val="588003729"/>
                    </a:ext>
                  </a:extLst>
                </a:gridCol>
                <a:gridCol w="3546475">
                  <a:extLst>
                    <a:ext uri="{9D8B030D-6E8A-4147-A177-3AD203B41FA5}">
                      <a16:colId xmlns:a16="http://schemas.microsoft.com/office/drawing/2014/main" val="443894494"/>
                    </a:ext>
                  </a:extLst>
                </a:gridCol>
                <a:gridCol w="3546475">
                  <a:extLst>
                    <a:ext uri="{9D8B030D-6E8A-4147-A177-3AD203B41FA5}">
                      <a16:colId xmlns:a16="http://schemas.microsoft.com/office/drawing/2014/main" val="1956102840"/>
                    </a:ext>
                  </a:extLst>
                </a:gridCol>
              </a:tblGrid>
              <a:tr h="393038"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PERSONAL</a:t>
                      </a:r>
                      <a:endParaRPr lang="es-ES" sz="1800" dirty="0"/>
                    </a:p>
                  </a:txBody>
                  <a:tcPr marL="91433" marR="91433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FUNCIONES</a:t>
                      </a:r>
                      <a:endParaRPr lang="es-ES" sz="1800" dirty="0"/>
                    </a:p>
                  </a:txBody>
                  <a:tcPr marL="91433" marR="91433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RESPONSABILIDADES</a:t>
                      </a:r>
                      <a:endParaRPr lang="es-ES" sz="1800" dirty="0"/>
                    </a:p>
                  </a:txBody>
                  <a:tcPr marL="91433" marR="91433" marT="45712" marB="45712"/>
                </a:tc>
                <a:extLst>
                  <a:ext uri="{0D108BD9-81ED-4DB2-BD59-A6C34878D82A}">
                    <a16:rowId xmlns:a16="http://schemas.microsoft.com/office/drawing/2014/main" val="3821914093"/>
                  </a:ext>
                </a:extLst>
              </a:tr>
              <a:tr h="12272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Arial"/>
                          <a:ea typeface="Calibri"/>
                        </a:rPr>
                        <a:t>Trabajo Social Unidad Destino</a:t>
                      </a: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Dar seguimiento a las Referencias Recibidas y Contra referencias a Contestar</a:t>
                      </a: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Evaluar la Eficacia y Seguimiento de Referencia y Contra referencia</a:t>
                      </a: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3313522716"/>
                  </a:ext>
                </a:extLst>
              </a:tr>
              <a:tr h="20298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Arial"/>
                          <a:ea typeface="Calibri"/>
                        </a:rPr>
                        <a:t>Archivo Unidad Destino</a:t>
                      </a: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Previa validación médica                                      Agendar las citas en el SERC</a:t>
                      </a: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Registrar</a:t>
                      </a:r>
                      <a:r>
                        <a:rPr lang="es-ES" sz="1400" baseline="0" dirty="0">
                          <a:latin typeface="Arial"/>
                          <a:ea typeface="Calibri"/>
                        </a:rPr>
                        <a:t> 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fecha, hora y médico que otorgará consulta                     </a:t>
                      </a: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Liberar espacios de citas canceladas y reasignar dichos espacios a otras unidades solicitantes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latin typeface="Arial"/>
                          <a:ea typeface="Calibri"/>
                        </a:rPr>
                        <a:t>*Señalar si acude o no el usuario(a)</a:t>
                      </a: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523229411"/>
                  </a:ext>
                </a:extLst>
              </a:tr>
              <a:tr h="1521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Arial"/>
                          <a:ea typeface="Calibri"/>
                        </a:rPr>
                        <a:t>Enlaces Estatales</a:t>
                      </a: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Capacitar y dar Apoyo Técnico o Tecnológico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Coordinar con DGP , DGAM</a:t>
                      </a: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Dar seguimiento periódico al SERC                       </a:t>
                      </a: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Evaluar el SERC a  nivel estatal(Eficacia del Sistema)</a:t>
                      </a: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2172960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04918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0335F3D-A423-BA2D-99CE-AA2F29D082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561445"/>
              </p:ext>
            </p:extLst>
          </p:nvPr>
        </p:nvGraphicFramePr>
        <p:xfrm>
          <a:off x="923924" y="876300"/>
          <a:ext cx="10448925" cy="49461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2975">
                  <a:extLst>
                    <a:ext uri="{9D8B030D-6E8A-4147-A177-3AD203B41FA5}">
                      <a16:colId xmlns:a16="http://schemas.microsoft.com/office/drawing/2014/main" val="2030737423"/>
                    </a:ext>
                  </a:extLst>
                </a:gridCol>
                <a:gridCol w="3482975">
                  <a:extLst>
                    <a:ext uri="{9D8B030D-6E8A-4147-A177-3AD203B41FA5}">
                      <a16:colId xmlns:a16="http://schemas.microsoft.com/office/drawing/2014/main" val="3968823086"/>
                    </a:ext>
                  </a:extLst>
                </a:gridCol>
                <a:gridCol w="3482975">
                  <a:extLst>
                    <a:ext uri="{9D8B030D-6E8A-4147-A177-3AD203B41FA5}">
                      <a16:colId xmlns:a16="http://schemas.microsoft.com/office/drawing/2014/main" val="50728118"/>
                    </a:ext>
                  </a:extLst>
                </a:gridCol>
              </a:tblGrid>
              <a:tr h="417185"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PERSONAL</a:t>
                      </a:r>
                      <a:endParaRPr lang="es-ES" sz="1800" dirty="0"/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FUNCIONES</a:t>
                      </a:r>
                      <a:endParaRPr lang="es-ES" sz="1800" dirty="0"/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RESPONSABILIDADES</a:t>
                      </a:r>
                      <a:endParaRPr lang="es-ES" sz="1800" dirty="0"/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3637334325"/>
                  </a:ext>
                </a:extLst>
              </a:tr>
              <a:tr h="18070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Arial"/>
                          <a:ea typeface="Calibri"/>
                        </a:rPr>
                        <a:t>Enlace Jurisdiccional de Trabajo Social</a:t>
                      </a: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Capacitar, Asesorar</a:t>
                      </a:r>
                      <a:r>
                        <a:rPr lang="es-ES" sz="1400" baseline="0" dirty="0">
                          <a:latin typeface="Arial"/>
                          <a:ea typeface="Calibri"/>
                        </a:rPr>
                        <a:t> 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y brindar apoyo Técnico, *Coordinar con DGP y DGAM y Unidades operativas para el SERC</a:t>
                      </a: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Dar seguimiento al SERC                           </a:t>
                      </a: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Evaluar el SERC a Nivel Jurisdiccional la Eficacia y Seguimiento de Referencia y Contra referencia</a:t>
                      </a: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3046096586"/>
                  </a:ext>
                </a:extLst>
              </a:tr>
              <a:tr h="27219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b="1" dirty="0">
                        <a:latin typeface="Arial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latin typeface="Arial"/>
                          <a:ea typeface="Calibri"/>
                        </a:rPr>
                        <a:t>Trabajo Social de Cabecera Municipal</a:t>
                      </a: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400" dirty="0">
                        <a:latin typeface="Arial"/>
                        <a:ea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Utilizar el SERC para tramitar Referencias de UMAPS                                                              </a:t>
                      </a: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Tramitar a través del SERC las Referencias programadas                  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dirty="0">
                          <a:latin typeface="Arial"/>
                          <a:ea typeface="Calibri"/>
                        </a:rPr>
                        <a:t>Recibir a través del SERC las Contra referencias.</a:t>
                      </a: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b="0" dirty="0">
                          <a:latin typeface="Arial"/>
                          <a:ea typeface="Calibri"/>
                        </a:rPr>
                        <a:t>Dar seguimiento a Referencias y Contra referencias de pacientes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b="0" dirty="0">
                          <a:latin typeface="Arial"/>
                          <a:ea typeface="Calibri"/>
                        </a:rPr>
                        <a:t>Informar a usuarios fechas, horas de citas, lugar,  requisitos y condiciones en que deban acudir                                            </a:t>
                      </a:r>
                      <a:r>
                        <a:rPr lang="es-ES" sz="2000" b="1" dirty="0">
                          <a:latin typeface="Arial"/>
                          <a:ea typeface="Calibri"/>
                        </a:rPr>
                        <a:t>*</a:t>
                      </a:r>
                      <a:r>
                        <a:rPr lang="es-ES" sz="1400" b="0" dirty="0">
                          <a:latin typeface="Arial"/>
                          <a:ea typeface="Calibri"/>
                        </a:rPr>
                        <a:t>Evaluar la eficacia del SERC a Nivel Municipal</a:t>
                      </a: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302699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25752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6614E011-2313-E37F-60B3-14E24D878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56" y="1198076"/>
            <a:ext cx="67691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360488" algn="ctr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360488" algn="ctr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360488" algn="ctr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360488" algn="ctr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360488" algn="ctr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360488" algn="ctr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360488" algn="ctr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360488" algn="ctr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360488" algn="ctr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" altLang="es-MX" sz="1200" b="1" dirty="0">
                <a:latin typeface="Arial" panose="020B0604020202020204" pitchFamily="34" charset="0"/>
                <a:cs typeface="Times New Roman" panose="02020603050405020304" pitchFamily="18" charset="0"/>
              </a:rPr>
              <a:t>SECRETARIA DE SALUD DEL ESTADO DE GUANAJUATO</a:t>
            </a:r>
            <a:endParaRPr lang="es-ES" altLang="es-MX" sz="12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" altLang="es-MX" sz="1200" b="1" dirty="0">
                <a:latin typeface="Arial" panose="020B0604020202020204" pitchFamily="34" charset="0"/>
                <a:cs typeface="Times New Roman" panose="02020603050405020304" pitchFamily="18" charset="0"/>
              </a:rPr>
              <a:t>DIRECCION GENERAL DE ATENCION MEDICA</a:t>
            </a:r>
            <a:endParaRPr lang="es-ES" altLang="es-MX" sz="12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" altLang="es-MX" sz="1200" b="1" dirty="0">
                <a:latin typeface="Arial" panose="020B0604020202020204" pitchFamily="34" charset="0"/>
                <a:cs typeface="Times New Roman" panose="02020603050405020304" pitchFamily="18" charset="0"/>
              </a:rPr>
              <a:t>DIRECCION DE ATENCION MÉDICA DE 1ER NIVEL </a:t>
            </a:r>
            <a:endParaRPr lang="es-ES" altLang="es-MX" sz="12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" altLang="es-MX" sz="12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" altLang="es-MX" sz="1200" b="1" dirty="0">
                <a:latin typeface="Arial" panose="020B0604020202020204" pitchFamily="34" charset="0"/>
                <a:cs typeface="Times New Roman" panose="02020603050405020304" pitchFamily="18" charset="0"/>
              </a:rPr>
              <a:t>Evaluación del Sistema de Referencia y Contra referencia de Pacientes DGSS-E 02-1N</a:t>
            </a:r>
            <a:endParaRPr lang="es-ES" altLang="es-MX" sz="12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" altLang="es-MX" sz="12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1 Tabla">
            <a:extLst>
              <a:ext uri="{FF2B5EF4-FFF2-40B4-BE49-F238E27FC236}">
                <a16:creationId xmlns:a16="http://schemas.microsoft.com/office/drawing/2014/main" id="{81F08D62-284B-9174-5C08-D2A26702B5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724439"/>
              </p:ext>
            </p:extLst>
          </p:nvPr>
        </p:nvGraphicFramePr>
        <p:xfrm>
          <a:off x="948905" y="2398226"/>
          <a:ext cx="9454552" cy="4076368"/>
        </p:xfrm>
        <a:graphic>
          <a:graphicData uri="http://schemas.openxmlformats.org/drawingml/2006/table">
            <a:tbl>
              <a:tblPr/>
              <a:tblGrid>
                <a:gridCol w="12705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05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05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05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05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05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312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991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MES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REFERENCIAS ENVIADAS 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CONTRARREFERENCIAS RECIBIDAS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EFICACIA DEL SISTEMA %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NO. DE CONSULTAS 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CAPACIDAD RESOLUTIVA </a:t>
                      </a: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%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360170" algn="ctr"/>
                        </a:tabLs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SEGUIMIENTO DE REFERENCIAS %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Enero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Febrero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3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Marzo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3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1er. Trimestre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3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Abril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3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Mayo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3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Junio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3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2do. Trimestre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3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Julio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3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Agosto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3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Septiembre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3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3er. Trimestre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3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Octubre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3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Noviembre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3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Diciembre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3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4to. Trimestre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55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 Anual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4" marR="6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1276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99051-3FB7-E9A1-3AFC-C203AA38D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8FBEFB6-E132-B598-7CC3-8B1E11011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803993"/>
            <a:ext cx="774065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5085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5085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5085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508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" altLang="es-MX" sz="1400" b="1" dirty="0">
                <a:latin typeface="Arial" panose="020B0604020202020204" pitchFamily="34" charset="0"/>
                <a:cs typeface="Times New Roman" panose="02020603050405020304" pitchFamily="18" charset="0"/>
              </a:rPr>
              <a:t>SECRETARIA DE SALUD DEL ESTADO DE GUANAJUATO</a:t>
            </a:r>
            <a:endParaRPr lang="es-ES" altLang="es-MX" sz="1400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" altLang="es-MX" sz="1400" b="1" dirty="0">
                <a:latin typeface="Arial" panose="020B0604020202020204" pitchFamily="34" charset="0"/>
                <a:cs typeface="Times New Roman" panose="02020603050405020304" pitchFamily="18" charset="0"/>
              </a:rPr>
              <a:t>DIRECCION GENERAL DE ATENCION MEDICA</a:t>
            </a:r>
            <a:endParaRPr lang="es-ES" altLang="es-MX" sz="1400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" altLang="es-MX" sz="1400" b="1" dirty="0">
                <a:latin typeface="Arial" panose="020B0604020202020204" pitchFamily="34" charset="0"/>
                <a:cs typeface="Times New Roman" panose="02020603050405020304" pitchFamily="18" charset="0"/>
              </a:rPr>
              <a:t>DIRECCION DE ATENCION MÉDICA DE 2DO Y 3ER NIVEL</a:t>
            </a:r>
            <a:endParaRPr lang="es-ES" altLang="es-MX" sz="1400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" altLang="es-MX" sz="14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" altLang="es-MX" sz="1400" b="1" dirty="0">
                <a:latin typeface="Arial" panose="020B0604020202020204" pitchFamily="34" charset="0"/>
                <a:cs typeface="Times New Roman" panose="02020603050405020304" pitchFamily="18" charset="0"/>
              </a:rPr>
              <a:t>Evaluación del Sistema de Referencia y Contra referencia de Pacientes DGSS-E-02-2N</a:t>
            </a:r>
            <a:endParaRPr lang="es-ES" altLang="es-MX" sz="1400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" altLang="es-MX" sz="1400" dirty="0">
              <a:latin typeface="Arial" panose="020B0604020202020204" pitchFamily="34" charset="0"/>
            </a:endParaRPr>
          </a:p>
        </p:txBody>
      </p:sp>
      <p:graphicFrame>
        <p:nvGraphicFramePr>
          <p:cNvPr id="3" name="94 Tabla">
            <a:extLst>
              <a:ext uri="{FF2B5EF4-FFF2-40B4-BE49-F238E27FC236}">
                <a16:creationId xmlns:a16="http://schemas.microsoft.com/office/drawing/2014/main" id="{43FCCD4C-7273-1C8A-93B6-1A8E91431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163451"/>
              </p:ext>
            </p:extLst>
          </p:nvPr>
        </p:nvGraphicFramePr>
        <p:xfrm>
          <a:off x="1187449" y="2188989"/>
          <a:ext cx="9509304" cy="4199170"/>
        </p:xfrm>
        <a:graphic>
          <a:graphicData uri="http://schemas.openxmlformats.org/drawingml/2006/table">
            <a:tbl>
              <a:tblPr/>
              <a:tblGrid>
                <a:gridCol w="13521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9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26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5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46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19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968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MES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REFERENCIAS RECIB. Y CONSULTA OTORGADA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CONTRARREFERENCIAS CONTESTADAS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EFICACIA DEL SISTEMA %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EGRESOS HOSPITALARIOS 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CAPACIDAD RESOLUTIVA 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SEGUIMIIENTO % 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Enero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Febrero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Marzo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1er. Trimestre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9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Abril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Mayo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9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Junio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2do. Trimestre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9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Julio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9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Agosto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9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Septiembre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9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3er. Trimestre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9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Octubre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9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Noviembre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9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Diciembre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9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4to. Trimestre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9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b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 Anual</a:t>
                      </a:r>
                      <a:endParaRPr lang="es-ES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4990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46681-FEC0-1D87-0C5E-A5059FCAB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>
            <a:extLst>
              <a:ext uri="{FF2B5EF4-FFF2-40B4-BE49-F238E27FC236}">
                <a16:creationId xmlns:a16="http://schemas.microsoft.com/office/drawing/2014/main" id="{F4DD7073-27EB-B568-DDE1-BBC75F88BD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477212"/>
              </p:ext>
            </p:extLst>
          </p:nvPr>
        </p:nvGraphicFramePr>
        <p:xfrm>
          <a:off x="1518249" y="1052423"/>
          <a:ext cx="9385540" cy="5331848"/>
        </p:xfrm>
        <a:graphic>
          <a:graphicData uri="http://schemas.openxmlformats.org/drawingml/2006/table">
            <a:tbl>
              <a:tblPr/>
              <a:tblGrid>
                <a:gridCol w="2346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6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6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6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13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INDICADOR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FORMULA</a:t>
                      </a:r>
                      <a:endParaRPr lang="es-ES" sz="10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SIGNIFICADO</a:t>
                      </a:r>
                      <a:endParaRPr lang="es-ES" sz="10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b="1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VALOR ESTANDAR</a:t>
                      </a:r>
                      <a:endParaRPr lang="es-ES" sz="10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3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s-ES" sz="10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1.-Eficacia del Sistema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No. de contra referencias recibidas x100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________________________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No. de </a:t>
                      </a:r>
                      <a:r>
                        <a:rPr lang="es-ES" sz="10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referencias enviadas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Traduce de manera objetiva el desarrollo del sistema, en términos de resultado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85%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Debe manejarse por separado según niveles de atención para facilitar su análisis.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6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2.- Referencias en relación a consultas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No. de referencias realizadas x100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_________________________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No. de consultas otorgadas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Traduce la capacidad resolutiva de las unidades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85%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Debe manejarse por separado según niveles de atención para facilitar su análisis.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66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3.- Referencias en relación a egresos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No. de referencias realizadas x 100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_________________________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No. de egresos hospitalarias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Representa el compromiso del 2º. Nivel dentro del SR-CR para favorecer la atención integral del paciente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85%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Para evaluación del 2º. Nivel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53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4.- Eficacia del Comité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No. de Problemas resueltos x 100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_________________________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No. de Problemas detectados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Traduce la capacidad que tienen los comités del SR-CR para favorecer la atención integral del paciente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85%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879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s-ES" sz="10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5.-Conocimiento del sistema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No. de unidades cuyo personal fue capacitado respecto al funcionamiento del SR-CR x 100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________________________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 de unidades en la Red de servicios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Refleja en que medida se apoya el sistema por medio de la capacitación del recurso involucrado. Es de esperarse que a mayor grado de conocimiento, mejor funcionamiento del sistema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100%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Personal médico, paramédico administrativo y subrogado</a:t>
                      </a:r>
                      <a:r>
                        <a:rPr lang="es-ES" sz="1000" baseline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invol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ucrado en el proceso de recepción y atención tales como Admisión, Archivo, </a:t>
                      </a:r>
                      <a:r>
                        <a:rPr lang="es-ES" sz="1000" baseline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vigilancia etc.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53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s-ES" sz="10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6.- Seguimiento de referencias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 de seguimientos a</a:t>
                      </a:r>
                      <a:r>
                        <a:rPr lang="es-ES" sz="1000" baseline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pacientes referidos x100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baseline="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____________________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Total de referencias realizadas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Traduce la oportunidad para detectar obstáculos dentro del sistema</a:t>
                      </a:r>
                      <a:endParaRPr lang="es-ES" sz="10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85%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Este indicador se manejará en los tres Niveles de atención</a:t>
                      </a:r>
                      <a:endParaRPr lang="es-ES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76" marR="685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1D219E49-BCBF-C1FE-CE69-45530560B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6604" y="516278"/>
            <a:ext cx="77120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5085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5085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5085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508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" altLang="es-MX" sz="2000" b="1" dirty="0">
                <a:solidFill>
                  <a:srgbClr val="FF00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SISTEMA DE REFERENCIA – CONTRAREFERENCIA</a:t>
            </a:r>
            <a:endParaRPr lang="es-ES" altLang="es-MX" sz="2000" dirty="0">
              <a:solidFill>
                <a:srgbClr val="FF0066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" altLang="es-MX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984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10044-FADF-E713-36DA-C0F943502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:\Users\DELL\AppData\Local\Packages\Microsoft.Windows.Photos_8wekyb3d8bbwe\TempState\ShareServiceTempFolder\Logo Nuevo Salud.jpeg">
            <a:extLst>
              <a:ext uri="{FF2B5EF4-FFF2-40B4-BE49-F238E27FC236}">
                <a16:creationId xmlns:a16="http://schemas.microsoft.com/office/drawing/2014/main" id="{BA27A07F-ECF7-4380-34AA-0A4AEE9E79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5" y="374362"/>
            <a:ext cx="2355080" cy="110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018160F8-4778-BA1A-5B3D-2F0FD4667A43}"/>
              </a:ext>
            </a:extLst>
          </p:cNvPr>
          <p:cNvSpPr txBox="1"/>
          <p:nvPr/>
        </p:nvSpPr>
        <p:spPr>
          <a:xfrm>
            <a:off x="1052424" y="1880558"/>
            <a:ext cx="97564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Definición:</a:t>
            </a:r>
          </a:p>
          <a:p>
            <a:pPr algn="just"/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rPr>
              <a:t>Es el procedimiento de coordinación, comunicación y enlace para el envío y recepción de pacientes entre las unidades médicas de los tres niveles de atención del ISAPEG. 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35474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D8638-801A-4772-2833-C5DC521F9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:\Users\DELL\AppData\Local\Packages\Microsoft.Windows.Photos_8wekyb3d8bbwe\TempState\ShareServiceTempFolder\Logo Nuevo Salud.jpeg">
            <a:extLst>
              <a:ext uri="{FF2B5EF4-FFF2-40B4-BE49-F238E27FC236}">
                <a16:creationId xmlns:a16="http://schemas.microsoft.com/office/drawing/2014/main" id="{617B17FE-E750-9087-D2E4-6088E95BAF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5" y="374362"/>
            <a:ext cx="2355080" cy="110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E5B8BA57-5B99-A06E-1445-E7F538A3822D}"/>
              </a:ext>
            </a:extLst>
          </p:cNvPr>
          <p:cNvSpPr txBox="1"/>
          <p:nvPr/>
        </p:nvSpPr>
        <p:spPr>
          <a:xfrm>
            <a:off x="741872" y="1664901"/>
            <a:ext cx="10955547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Antecedentes:</a:t>
            </a:r>
          </a:p>
          <a:p>
            <a:endParaRPr lang="es-MX" sz="1600" dirty="0"/>
          </a:p>
          <a:p>
            <a:pPr algn="just">
              <a:buFont typeface="Wingdings" pitchFamily="2" charset="2"/>
              <a:buChar char="Ø"/>
              <a:defRPr/>
            </a:pPr>
            <a:r>
              <a:rPr lang="es-MX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rPr>
              <a:t>Modelo de atención a la población abierta de 1985, se planteo estructurar el SRYCR de pacientes.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MX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rPr>
              <a:t> Manual de Referencia y Contrarreferencia de pacientes de 1988.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s-MX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rPr>
              <a:t> En 1994, se establecieron los mecanismos facilitadores para la Referencia y Contra referencia de pacientes</a:t>
            </a:r>
          </a:p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s-MX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rPr>
              <a:t>  En 1995, actualización del Modelo de Atención para la población abierta en salud, en donde reitera la necesidad de operar un adecuado sistema de Referencia y Contrarreferencia.</a:t>
            </a:r>
          </a:p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s-MX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rPr>
              <a:t>Manual Federal de Referencia y Contarreferencia.-2000</a:t>
            </a:r>
          </a:p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s-MX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rPr>
              <a:t>Modelo de Atención Integral de Salud(MAIS) 2013-2018 </a:t>
            </a:r>
          </a:p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s-MX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rPr>
              <a:t>Modelo de Atención a la Salud, MAS Bienestar (IMSS- Bienestar)</a:t>
            </a:r>
          </a:p>
          <a:p>
            <a:pPr>
              <a:buFont typeface="Wingdings" pitchFamily="2" charset="2"/>
              <a:buChar char="Ø"/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s-MX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rPr>
              <a:t>Modelo de Atención en Salud del Estado de Guanajuato.</a:t>
            </a:r>
          </a:p>
          <a:p>
            <a:pPr>
              <a:buFont typeface="Wingdings" pitchFamily="2" charset="2"/>
              <a:buChar char="Ø"/>
              <a:defRPr/>
            </a:pP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2420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1AC2E-E741-7B5B-4E6E-5EA9FBFAA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:\Users\DELL\AppData\Local\Packages\Microsoft.Windows.Photos_8wekyb3d8bbwe\TempState\ShareServiceTempFolder\Logo Nuevo Salud.jpeg">
            <a:extLst>
              <a:ext uri="{FF2B5EF4-FFF2-40B4-BE49-F238E27FC236}">
                <a16:creationId xmlns:a16="http://schemas.microsoft.com/office/drawing/2014/main" id="{5CC048AC-9C89-A8AA-1D1D-CBD65A604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5" y="374362"/>
            <a:ext cx="2355080" cy="110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D2088EF-0647-373B-24E1-CEE86544832A}"/>
              </a:ext>
            </a:extLst>
          </p:cNvPr>
          <p:cNvSpPr txBox="1"/>
          <p:nvPr/>
        </p:nvSpPr>
        <p:spPr>
          <a:xfrm>
            <a:off x="931654" y="1664898"/>
            <a:ext cx="9877244" cy="1564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MX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rPr>
              <a:t>Objetivo General:</a:t>
            </a: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MX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rPr>
              <a:t>Brindar atención médica oportuna, integral y de calidad, conforme al padecimiento del paciente y la capacidad resolutiva de las unidades médicas.</a:t>
            </a:r>
          </a:p>
        </p:txBody>
      </p:sp>
    </p:spTree>
    <p:extLst>
      <p:ext uri="{BB962C8B-B14F-4D97-AF65-F5344CB8AC3E}">
        <p14:creationId xmlns:p14="http://schemas.microsoft.com/office/powerpoint/2010/main" val="624687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88132-70DB-7EC7-3AB0-623D59F84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:\Users\DELL\AppData\Local\Packages\Microsoft.Windows.Photos_8wekyb3d8bbwe\TempState\ShareServiceTempFolder\Logo Nuevo Salud.jpeg">
            <a:extLst>
              <a:ext uri="{FF2B5EF4-FFF2-40B4-BE49-F238E27FC236}">
                <a16:creationId xmlns:a16="http://schemas.microsoft.com/office/drawing/2014/main" id="{5B2D36B9-5D43-ED2C-481D-3503FA2D4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5" y="374362"/>
            <a:ext cx="2355080" cy="110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2B89DC4E-EB38-D3E2-D4FA-968008BB8785}"/>
              </a:ext>
            </a:extLst>
          </p:cNvPr>
          <p:cNvSpPr txBox="1"/>
          <p:nvPr/>
        </p:nvSpPr>
        <p:spPr>
          <a:xfrm>
            <a:off x="931654" y="1664898"/>
            <a:ext cx="9877244" cy="1988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MX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rPr>
              <a:t>Objetivo Especifico:</a:t>
            </a: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MX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Homologar los mecanismos de operación y evaluación del Sistema de Referencia y Contra referencia de pacientes en las unidades médicas.</a:t>
            </a: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04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3A4A3-2D95-D190-97A8-CF8C2B3B3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:\Users\DELL\AppData\Local\Packages\Microsoft.Windows.Photos_8wekyb3d8bbwe\TempState\ShareServiceTempFolder\Logo Nuevo Salud.jpeg">
            <a:extLst>
              <a:ext uri="{FF2B5EF4-FFF2-40B4-BE49-F238E27FC236}">
                <a16:creationId xmlns:a16="http://schemas.microsoft.com/office/drawing/2014/main" id="{2DB5172E-194F-D797-381D-2D48F4680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5" y="374362"/>
            <a:ext cx="2355080" cy="110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011F6631-9BD3-15C8-9AD5-014D8E41370E}"/>
              </a:ext>
            </a:extLst>
          </p:cNvPr>
          <p:cNvSpPr txBox="1"/>
          <p:nvPr/>
        </p:nvSpPr>
        <p:spPr>
          <a:xfrm>
            <a:off x="931654" y="1664898"/>
            <a:ext cx="9877244" cy="5143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MX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rPr>
              <a:t>Base Legal: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Constitución Política de los Estados Unidos Mexicanos,   </a:t>
            </a:r>
          </a:p>
          <a:p>
            <a:pPr algn="just"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Artículo 4º, III</a:t>
            </a:r>
          </a:p>
          <a:p>
            <a:pPr algn="just">
              <a:buBlip>
                <a:blip r:embed="rId3"/>
              </a:buBlip>
              <a:defRPr/>
            </a:pP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Ley General de Salud, Titulo tercero, Capítulo 1º., Art. 26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Reglamento de la Ley General de Salud en materia de prestación de servicios de atención médica Art. 16 y 75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Acuerdo No. 79, relativo a la aplicación, instrumentación y actualización del Manual para la Referencia y Contrarreferencia de pacientes y envió de muestras y especímenes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Estatal de Salud</a:t>
            </a:r>
          </a:p>
          <a:p>
            <a:pPr algn="just">
              <a:defRPr/>
            </a:pP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MX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Reglamento interior de la Secretaría de Salud, Art. 23</a:t>
            </a:r>
            <a:endParaRPr lang="es-E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335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9EFE5-49E4-2091-8D67-31A90B528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C:\Users\DELL\AppData\Local\Packages\Microsoft.Windows.Photos_8wekyb3d8bbwe\TempState\ShareServiceTempFolder\Logo Nuevo Salud.jpeg">
            <a:extLst>
              <a:ext uri="{FF2B5EF4-FFF2-40B4-BE49-F238E27FC236}">
                <a16:creationId xmlns:a16="http://schemas.microsoft.com/office/drawing/2014/main" id="{4524036D-8B0C-7660-33DA-98CB4100D7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45" y="374362"/>
            <a:ext cx="2355080" cy="110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B561570-47C2-EF6F-00C3-3BCC9C81B60F}"/>
              </a:ext>
            </a:extLst>
          </p:cNvPr>
          <p:cNvSpPr txBox="1"/>
          <p:nvPr/>
        </p:nvSpPr>
        <p:spPr>
          <a:xfrm>
            <a:off x="931654" y="1664898"/>
            <a:ext cx="9877244" cy="5143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s-MX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Ámbito de Aplicación:</a:t>
            </a: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s-MX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es-MX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632 unidades medicas, 53 unidades móviles, 448 Unidades Médicas de Atención Primaria a la Salud(UMAPS); 58 Centros de Atención Integral de Servicios Esenciales (CAISES) 10 Centros de Salud con Servicios Ampliados (CESSA); Unidades de Especialidades Médicas(UNEME); 19 Hospitales Comunitarios; 16 Hospitales Generales; 4 Hospitales de Especialidad Materno Infantil, 1 Hospital de especialidades pediátricas, 1 Centro de Atención Integral de Salud Mental(CAISAME), un Centro de Atención  Integral de Adicciones (CAIA), Centro Regional de Desarrollo Infantil (CEREDI) y varias unidades del Sistema de Urgencias, 8 Jurisdicciones sanitarias distribuidos en 16 Redes Integradas de Servicios de Salud (RISS) </a:t>
            </a:r>
          </a:p>
          <a:p>
            <a:pPr algn="just">
              <a:defRPr/>
            </a:pPr>
            <a:r>
              <a:rPr lang="es-MX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Además se cuenta con 1 Laboratorio Estatal de Salud Publica (LAESP), 1 Centro Estatal  de Medicina Transfusional (CEMT), 1 Centro Estatal de Cuidados Críticos(CECC) Centro Estatal de Trasplantes (CETRA).</a:t>
            </a:r>
            <a:endParaRPr lang="es-ES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Ø"/>
              <a:defRPr/>
            </a:pPr>
            <a:endParaRPr lang="es-ES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MX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s-MX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800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upo 187">
            <a:extLst>
              <a:ext uri="{FF2B5EF4-FFF2-40B4-BE49-F238E27FC236}">
                <a16:creationId xmlns:a16="http://schemas.microsoft.com/office/drawing/2014/main" id="{CCB19D63-6838-DDAD-21F4-99F18A5873F6}"/>
              </a:ext>
            </a:extLst>
          </p:cNvPr>
          <p:cNvGrpSpPr/>
          <p:nvPr/>
        </p:nvGrpSpPr>
        <p:grpSpPr>
          <a:xfrm>
            <a:off x="3025588" y="808546"/>
            <a:ext cx="8791221" cy="5169560"/>
            <a:chOff x="1763065" y="367049"/>
            <a:chExt cx="10349579" cy="6288839"/>
          </a:xfrm>
        </p:grpSpPr>
        <p:sp>
          <p:nvSpPr>
            <p:cNvPr id="189" name="CuadroTexto 188">
              <a:extLst>
                <a:ext uri="{FF2B5EF4-FFF2-40B4-BE49-F238E27FC236}">
                  <a16:creationId xmlns:a16="http://schemas.microsoft.com/office/drawing/2014/main" id="{D4440C81-5628-A3A1-1FE9-9F26E51BAB81}"/>
                </a:ext>
              </a:extLst>
            </p:cNvPr>
            <p:cNvSpPr txBox="1"/>
            <p:nvPr/>
          </p:nvSpPr>
          <p:spPr>
            <a:xfrm>
              <a:off x="9462824" y="1193823"/>
              <a:ext cx="2649820" cy="392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>
                  <a:solidFill>
                    <a:srgbClr val="0070C0"/>
                  </a:solidFill>
                </a:rPr>
                <a:t>Red San Luis de la Paz </a:t>
              </a:r>
            </a:p>
          </p:txBody>
        </p:sp>
        <p:sp>
          <p:nvSpPr>
            <p:cNvPr id="190" name="CuadroTexto 189">
              <a:extLst>
                <a:ext uri="{FF2B5EF4-FFF2-40B4-BE49-F238E27FC236}">
                  <a16:creationId xmlns:a16="http://schemas.microsoft.com/office/drawing/2014/main" id="{E56C56F5-EB9E-153B-D209-D6BF92FCC396}"/>
                </a:ext>
              </a:extLst>
            </p:cNvPr>
            <p:cNvSpPr txBox="1"/>
            <p:nvPr/>
          </p:nvSpPr>
          <p:spPr>
            <a:xfrm>
              <a:off x="8895140" y="5880720"/>
              <a:ext cx="2928624" cy="711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600" dirty="0">
                  <a:solidFill>
                    <a:srgbClr val="0070C0"/>
                  </a:solidFill>
                </a:rPr>
                <a:t>Red Acámbaro</a:t>
              </a:r>
            </a:p>
            <a:p>
              <a:r>
                <a:rPr lang="es-MX" sz="1600" dirty="0">
                  <a:solidFill>
                    <a:srgbClr val="0070C0"/>
                  </a:solidFill>
                </a:rPr>
                <a:t>Red Salvatierra</a:t>
              </a:r>
            </a:p>
          </p:txBody>
        </p:sp>
        <p:sp>
          <p:nvSpPr>
            <p:cNvPr id="191" name="CuadroTexto 190">
              <a:extLst>
                <a:ext uri="{FF2B5EF4-FFF2-40B4-BE49-F238E27FC236}">
                  <a16:creationId xmlns:a16="http://schemas.microsoft.com/office/drawing/2014/main" id="{1044C903-796E-3EDB-A414-0ED822BB2C99}"/>
                </a:ext>
              </a:extLst>
            </p:cNvPr>
            <p:cNvSpPr txBox="1"/>
            <p:nvPr/>
          </p:nvSpPr>
          <p:spPr>
            <a:xfrm>
              <a:off x="2458613" y="2529351"/>
              <a:ext cx="1122459" cy="392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>
                  <a:solidFill>
                    <a:srgbClr val="0070C0"/>
                  </a:solidFill>
                </a:rPr>
                <a:t>Red León</a:t>
              </a:r>
            </a:p>
          </p:txBody>
        </p:sp>
        <p:sp>
          <p:nvSpPr>
            <p:cNvPr id="192" name="CuadroTexto 191">
              <a:extLst>
                <a:ext uri="{FF2B5EF4-FFF2-40B4-BE49-F238E27FC236}">
                  <a16:creationId xmlns:a16="http://schemas.microsoft.com/office/drawing/2014/main" id="{F7BBCA23-56DF-A49C-12DC-D5523B04C0E4}"/>
                </a:ext>
              </a:extLst>
            </p:cNvPr>
            <p:cNvSpPr txBox="1"/>
            <p:nvPr/>
          </p:nvSpPr>
          <p:spPr>
            <a:xfrm>
              <a:off x="1763065" y="4692216"/>
              <a:ext cx="2928624" cy="392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>
                  <a:solidFill>
                    <a:srgbClr val="0070C0"/>
                  </a:solidFill>
                </a:rPr>
                <a:t>Red Irapuato</a:t>
              </a:r>
            </a:p>
          </p:txBody>
        </p:sp>
        <p:sp>
          <p:nvSpPr>
            <p:cNvPr id="193" name="Freeform 2">
              <a:extLst>
                <a:ext uri="{FF2B5EF4-FFF2-40B4-BE49-F238E27FC236}">
                  <a16:creationId xmlns:a16="http://schemas.microsoft.com/office/drawing/2014/main" id="{CBEE4E61-635C-B247-B7E8-8A2F865902B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2396" y="501999"/>
              <a:ext cx="1141392" cy="1497474"/>
            </a:xfrm>
            <a:custGeom>
              <a:avLst/>
              <a:gdLst>
                <a:gd name="T0" fmla="*/ 2147483646 w 704"/>
                <a:gd name="T1" fmla="*/ 2147483646 h 1039"/>
                <a:gd name="T2" fmla="*/ 2147483646 w 704"/>
                <a:gd name="T3" fmla="*/ 2147483646 h 1039"/>
                <a:gd name="T4" fmla="*/ 2147483646 w 704"/>
                <a:gd name="T5" fmla="*/ 2147483646 h 1039"/>
                <a:gd name="T6" fmla="*/ 2147483646 w 704"/>
                <a:gd name="T7" fmla="*/ 2147483646 h 1039"/>
                <a:gd name="T8" fmla="*/ 2147483646 w 704"/>
                <a:gd name="T9" fmla="*/ 0 h 1039"/>
                <a:gd name="T10" fmla="*/ 2147483646 w 704"/>
                <a:gd name="T11" fmla="*/ 2147483646 h 1039"/>
                <a:gd name="T12" fmla="*/ 2147483646 w 704"/>
                <a:gd name="T13" fmla="*/ 2147483646 h 1039"/>
                <a:gd name="T14" fmla="*/ 2147483646 w 704"/>
                <a:gd name="T15" fmla="*/ 2147483646 h 1039"/>
                <a:gd name="T16" fmla="*/ 2147483646 w 704"/>
                <a:gd name="T17" fmla="*/ 2147483646 h 1039"/>
                <a:gd name="T18" fmla="*/ 2147483646 w 704"/>
                <a:gd name="T19" fmla="*/ 2147483646 h 1039"/>
                <a:gd name="T20" fmla="*/ 2147483646 w 704"/>
                <a:gd name="T21" fmla="*/ 2147483646 h 1039"/>
                <a:gd name="T22" fmla="*/ 2147483646 w 704"/>
                <a:gd name="T23" fmla="*/ 2147483646 h 1039"/>
                <a:gd name="T24" fmla="*/ 2147483646 w 704"/>
                <a:gd name="T25" fmla="*/ 2147483646 h 1039"/>
                <a:gd name="T26" fmla="*/ 2147483646 w 704"/>
                <a:gd name="T27" fmla="*/ 2147483646 h 1039"/>
                <a:gd name="T28" fmla="*/ 2147483646 w 704"/>
                <a:gd name="T29" fmla="*/ 2147483646 h 1039"/>
                <a:gd name="T30" fmla="*/ 2147483646 w 704"/>
                <a:gd name="T31" fmla="*/ 2147483646 h 1039"/>
                <a:gd name="T32" fmla="*/ 2147483646 w 704"/>
                <a:gd name="T33" fmla="*/ 2147483646 h 1039"/>
                <a:gd name="T34" fmla="*/ 2147483646 w 704"/>
                <a:gd name="T35" fmla="*/ 2147483646 h 1039"/>
                <a:gd name="T36" fmla="*/ 2147483646 w 704"/>
                <a:gd name="T37" fmla="*/ 2147483646 h 1039"/>
                <a:gd name="T38" fmla="*/ 2147483646 w 704"/>
                <a:gd name="T39" fmla="*/ 2147483646 h 1039"/>
                <a:gd name="T40" fmla="*/ 2147483646 w 704"/>
                <a:gd name="T41" fmla="*/ 2147483646 h 1039"/>
                <a:gd name="T42" fmla="*/ 2147483646 w 704"/>
                <a:gd name="T43" fmla="*/ 2147483646 h 1039"/>
                <a:gd name="T44" fmla="*/ 2147483646 w 704"/>
                <a:gd name="T45" fmla="*/ 2147483646 h 1039"/>
                <a:gd name="T46" fmla="*/ 2147483646 w 704"/>
                <a:gd name="T47" fmla="*/ 2147483646 h 1039"/>
                <a:gd name="T48" fmla="*/ 2147483646 w 704"/>
                <a:gd name="T49" fmla="*/ 2147483646 h 1039"/>
                <a:gd name="T50" fmla="*/ 2147483646 w 704"/>
                <a:gd name="T51" fmla="*/ 2147483646 h 1039"/>
                <a:gd name="T52" fmla="*/ 2147483646 w 704"/>
                <a:gd name="T53" fmla="*/ 2147483646 h 1039"/>
                <a:gd name="T54" fmla="*/ 2147483646 w 704"/>
                <a:gd name="T55" fmla="*/ 2147483646 h 1039"/>
                <a:gd name="T56" fmla="*/ 2147483646 w 704"/>
                <a:gd name="T57" fmla="*/ 2147483646 h 1039"/>
                <a:gd name="T58" fmla="*/ 2147483646 w 704"/>
                <a:gd name="T59" fmla="*/ 2147483646 h 1039"/>
                <a:gd name="T60" fmla="*/ 2147483646 w 704"/>
                <a:gd name="T61" fmla="*/ 2147483646 h 1039"/>
                <a:gd name="T62" fmla="*/ 2147483646 w 704"/>
                <a:gd name="T63" fmla="*/ 2147483646 h 1039"/>
                <a:gd name="T64" fmla="*/ 2147483646 w 704"/>
                <a:gd name="T65" fmla="*/ 2147483646 h 1039"/>
                <a:gd name="T66" fmla="*/ 2147483646 w 704"/>
                <a:gd name="T67" fmla="*/ 2147483646 h 1039"/>
                <a:gd name="T68" fmla="*/ 2147483646 w 704"/>
                <a:gd name="T69" fmla="*/ 2147483646 h 1039"/>
                <a:gd name="T70" fmla="*/ 2147483646 w 704"/>
                <a:gd name="T71" fmla="*/ 2147483646 h 1039"/>
                <a:gd name="T72" fmla="*/ 2147483646 w 704"/>
                <a:gd name="T73" fmla="*/ 2147483646 h 1039"/>
                <a:gd name="T74" fmla="*/ 2147483646 w 704"/>
                <a:gd name="T75" fmla="*/ 2147483646 h 1039"/>
                <a:gd name="T76" fmla="*/ 2147483646 w 704"/>
                <a:gd name="T77" fmla="*/ 2147483646 h 1039"/>
                <a:gd name="T78" fmla="*/ 2147483646 w 704"/>
                <a:gd name="T79" fmla="*/ 2147483646 h 1039"/>
                <a:gd name="T80" fmla="*/ 2147483646 w 704"/>
                <a:gd name="T81" fmla="*/ 2147483646 h 1039"/>
                <a:gd name="T82" fmla="*/ 2147483646 w 704"/>
                <a:gd name="T83" fmla="*/ 2147483646 h 1039"/>
                <a:gd name="T84" fmla="*/ 2147483646 w 704"/>
                <a:gd name="T85" fmla="*/ 2147483646 h 1039"/>
                <a:gd name="T86" fmla="*/ 2147483646 w 704"/>
                <a:gd name="T87" fmla="*/ 2147483646 h 1039"/>
                <a:gd name="T88" fmla="*/ 2147483646 w 704"/>
                <a:gd name="T89" fmla="*/ 2147483646 h 1039"/>
                <a:gd name="T90" fmla="*/ 2147483646 w 704"/>
                <a:gd name="T91" fmla="*/ 2147483646 h 1039"/>
                <a:gd name="T92" fmla="*/ 2147483646 w 704"/>
                <a:gd name="T93" fmla="*/ 2147483646 h 1039"/>
                <a:gd name="T94" fmla="*/ 2147483646 w 704"/>
                <a:gd name="T95" fmla="*/ 2147483646 h 1039"/>
                <a:gd name="T96" fmla="*/ 2147483646 w 704"/>
                <a:gd name="T97" fmla="*/ 2147483646 h 1039"/>
                <a:gd name="T98" fmla="*/ 2147483646 w 704"/>
                <a:gd name="T99" fmla="*/ 2147483646 h 1039"/>
                <a:gd name="T100" fmla="*/ 2147483646 w 704"/>
                <a:gd name="T101" fmla="*/ 2147483646 h 1039"/>
                <a:gd name="T102" fmla="*/ 2147483646 w 704"/>
                <a:gd name="T103" fmla="*/ 2147483646 h 1039"/>
                <a:gd name="T104" fmla="*/ 2147483646 w 704"/>
                <a:gd name="T105" fmla="*/ 2147483646 h 1039"/>
                <a:gd name="T106" fmla="*/ 2147483646 w 704"/>
                <a:gd name="T107" fmla="*/ 2147483646 h 1039"/>
                <a:gd name="T108" fmla="*/ 2147483646 w 704"/>
                <a:gd name="T109" fmla="*/ 2147483646 h 1039"/>
                <a:gd name="T110" fmla="*/ 2147483646 w 704"/>
                <a:gd name="T111" fmla="*/ 2147483646 h 1039"/>
                <a:gd name="T112" fmla="*/ 2147483646 w 704"/>
                <a:gd name="T113" fmla="*/ 2147483646 h 1039"/>
                <a:gd name="T114" fmla="*/ 2147483646 w 704"/>
                <a:gd name="T115" fmla="*/ 2147483646 h 1039"/>
                <a:gd name="T116" fmla="*/ 2147483646 w 704"/>
                <a:gd name="T117" fmla="*/ 2147483646 h 1039"/>
                <a:gd name="T118" fmla="*/ 2147483646 w 704"/>
                <a:gd name="T119" fmla="*/ 2147483646 h 1039"/>
                <a:gd name="T120" fmla="*/ 2147483646 w 704"/>
                <a:gd name="T121" fmla="*/ 2147483646 h 1039"/>
                <a:gd name="T122" fmla="*/ 2147483646 w 704"/>
                <a:gd name="T123" fmla="*/ 2147483646 h 1039"/>
                <a:gd name="T124" fmla="*/ 2147483646 w 704"/>
                <a:gd name="T125" fmla="*/ 2147483646 h 103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704" h="1039">
                  <a:moveTo>
                    <a:pt x="546" y="168"/>
                  </a:moveTo>
                  <a:lnTo>
                    <a:pt x="546" y="166"/>
                  </a:lnTo>
                  <a:lnTo>
                    <a:pt x="544" y="143"/>
                  </a:lnTo>
                  <a:lnTo>
                    <a:pt x="543" y="121"/>
                  </a:lnTo>
                  <a:lnTo>
                    <a:pt x="541" y="111"/>
                  </a:lnTo>
                  <a:lnTo>
                    <a:pt x="537" y="100"/>
                  </a:lnTo>
                  <a:lnTo>
                    <a:pt x="534" y="91"/>
                  </a:lnTo>
                  <a:lnTo>
                    <a:pt x="528" y="80"/>
                  </a:lnTo>
                  <a:lnTo>
                    <a:pt x="505" y="75"/>
                  </a:lnTo>
                  <a:lnTo>
                    <a:pt x="452" y="69"/>
                  </a:lnTo>
                  <a:lnTo>
                    <a:pt x="397" y="64"/>
                  </a:lnTo>
                  <a:lnTo>
                    <a:pt x="364" y="62"/>
                  </a:lnTo>
                  <a:lnTo>
                    <a:pt x="360" y="53"/>
                  </a:lnTo>
                  <a:lnTo>
                    <a:pt x="360" y="43"/>
                  </a:lnTo>
                  <a:lnTo>
                    <a:pt x="364" y="43"/>
                  </a:lnTo>
                  <a:lnTo>
                    <a:pt x="367" y="41"/>
                  </a:lnTo>
                  <a:lnTo>
                    <a:pt x="367" y="39"/>
                  </a:lnTo>
                  <a:lnTo>
                    <a:pt x="367" y="37"/>
                  </a:lnTo>
                  <a:lnTo>
                    <a:pt x="362" y="32"/>
                  </a:lnTo>
                  <a:lnTo>
                    <a:pt x="351" y="25"/>
                  </a:lnTo>
                  <a:lnTo>
                    <a:pt x="341" y="18"/>
                  </a:lnTo>
                  <a:lnTo>
                    <a:pt x="330" y="10"/>
                  </a:lnTo>
                  <a:lnTo>
                    <a:pt x="323" y="5"/>
                  </a:lnTo>
                  <a:lnTo>
                    <a:pt x="319" y="0"/>
                  </a:lnTo>
                  <a:lnTo>
                    <a:pt x="314" y="0"/>
                  </a:lnTo>
                  <a:lnTo>
                    <a:pt x="310" y="7"/>
                  </a:lnTo>
                  <a:lnTo>
                    <a:pt x="307" y="14"/>
                  </a:lnTo>
                  <a:lnTo>
                    <a:pt x="286" y="16"/>
                  </a:lnTo>
                  <a:lnTo>
                    <a:pt x="266" y="16"/>
                  </a:lnTo>
                  <a:lnTo>
                    <a:pt x="263" y="10"/>
                  </a:lnTo>
                  <a:lnTo>
                    <a:pt x="261" y="3"/>
                  </a:lnTo>
                  <a:lnTo>
                    <a:pt x="247" y="7"/>
                  </a:lnTo>
                  <a:lnTo>
                    <a:pt x="231" y="14"/>
                  </a:lnTo>
                  <a:lnTo>
                    <a:pt x="224" y="18"/>
                  </a:lnTo>
                  <a:lnTo>
                    <a:pt x="217" y="23"/>
                  </a:lnTo>
                  <a:lnTo>
                    <a:pt x="213" y="28"/>
                  </a:lnTo>
                  <a:lnTo>
                    <a:pt x="211" y="34"/>
                  </a:lnTo>
                  <a:lnTo>
                    <a:pt x="188" y="27"/>
                  </a:lnTo>
                  <a:lnTo>
                    <a:pt x="162" y="19"/>
                  </a:lnTo>
                  <a:lnTo>
                    <a:pt x="160" y="37"/>
                  </a:lnTo>
                  <a:lnTo>
                    <a:pt x="158" y="55"/>
                  </a:lnTo>
                  <a:lnTo>
                    <a:pt x="156" y="73"/>
                  </a:lnTo>
                  <a:lnTo>
                    <a:pt x="156" y="91"/>
                  </a:lnTo>
                  <a:lnTo>
                    <a:pt x="162" y="98"/>
                  </a:lnTo>
                  <a:lnTo>
                    <a:pt x="169" y="103"/>
                  </a:lnTo>
                  <a:lnTo>
                    <a:pt x="172" y="107"/>
                  </a:lnTo>
                  <a:lnTo>
                    <a:pt x="178" y="109"/>
                  </a:lnTo>
                  <a:lnTo>
                    <a:pt x="183" y="111"/>
                  </a:lnTo>
                  <a:lnTo>
                    <a:pt x="188" y="111"/>
                  </a:lnTo>
                  <a:lnTo>
                    <a:pt x="202" y="111"/>
                  </a:lnTo>
                  <a:lnTo>
                    <a:pt x="217" y="107"/>
                  </a:lnTo>
                  <a:lnTo>
                    <a:pt x="232" y="103"/>
                  </a:lnTo>
                  <a:lnTo>
                    <a:pt x="247" y="103"/>
                  </a:lnTo>
                  <a:lnTo>
                    <a:pt x="248" y="105"/>
                  </a:lnTo>
                  <a:lnTo>
                    <a:pt x="248" y="109"/>
                  </a:lnTo>
                  <a:lnTo>
                    <a:pt x="247" y="112"/>
                  </a:lnTo>
                  <a:lnTo>
                    <a:pt x="245" y="118"/>
                  </a:lnTo>
                  <a:lnTo>
                    <a:pt x="238" y="127"/>
                  </a:lnTo>
                  <a:lnTo>
                    <a:pt x="231" y="137"/>
                  </a:lnTo>
                  <a:lnTo>
                    <a:pt x="222" y="146"/>
                  </a:lnTo>
                  <a:lnTo>
                    <a:pt x="213" y="154"/>
                  </a:lnTo>
                  <a:lnTo>
                    <a:pt x="211" y="157"/>
                  </a:lnTo>
                  <a:lnTo>
                    <a:pt x="208" y="157"/>
                  </a:lnTo>
                  <a:lnTo>
                    <a:pt x="206" y="159"/>
                  </a:lnTo>
                  <a:lnTo>
                    <a:pt x="206" y="157"/>
                  </a:lnTo>
                  <a:lnTo>
                    <a:pt x="192" y="155"/>
                  </a:lnTo>
                  <a:lnTo>
                    <a:pt x="179" y="154"/>
                  </a:lnTo>
                  <a:lnTo>
                    <a:pt x="174" y="154"/>
                  </a:lnTo>
                  <a:lnTo>
                    <a:pt x="170" y="155"/>
                  </a:lnTo>
                  <a:lnTo>
                    <a:pt x="165" y="157"/>
                  </a:lnTo>
                  <a:lnTo>
                    <a:pt x="158" y="162"/>
                  </a:lnTo>
                  <a:lnTo>
                    <a:pt x="156" y="170"/>
                  </a:lnTo>
                  <a:lnTo>
                    <a:pt x="155" y="175"/>
                  </a:lnTo>
                  <a:lnTo>
                    <a:pt x="135" y="177"/>
                  </a:lnTo>
                  <a:lnTo>
                    <a:pt x="117" y="182"/>
                  </a:lnTo>
                  <a:lnTo>
                    <a:pt x="98" y="186"/>
                  </a:lnTo>
                  <a:lnTo>
                    <a:pt x="77" y="189"/>
                  </a:lnTo>
                  <a:lnTo>
                    <a:pt x="73" y="204"/>
                  </a:lnTo>
                  <a:lnTo>
                    <a:pt x="69" y="218"/>
                  </a:lnTo>
                  <a:lnTo>
                    <a:pt x="64" y="232"/>
                  </a:lnTo>
                  <a:lnTo>
                    <a:pt x="62" y="247"/>
                  </a:lnTo>
                  <a:lnTo>
                    <a:pt x="73" y="252"/>
                  </a:lnTo>
                  <a:lnTo>
                    <a:pt x="84" y="254"/>
                  </a:lnTo>
                  <a:lnTo>
                    <a:pt x="96" y="254"/>
                  </a:lnTo>
                  <a:lnTo>
                    <a:pt x="108" y="254"/>
                  </a:lnTo>
                  <a:lnTo>
                    <a:pt x="117" y="254"/>
                  </a:lnTo>
                  <a:lnTo>
                    <a:pt x="130" y="250"/>
                  </a:lnTo>
                  <a:lnTo>
                    <a:pt x="135" y="248"/>
                  </a:lnTo>
                  <a:lnTo>
                    <a:pt x="140" y="248"/>
                  </a:lnTo>
                  <a:lnTo>
                    <a:pt x="146" y="250"/>
                  </a:lnTo>
                  <a:lnTo>
                    <a:pt x="149" y="252"/>
                  </a:lnTo>
                  <a:lnTo>
                    <a:pt x="158" y="252"/>
                  </a:lnTo>
                  <a:lnTo>
                    <a:pt x="169" y="250"/>
                  </a:lnTo>
                  <a:lnTo>
                    <a:pt x="165" y="270"/>
                  </a:lnTo>
                  <a:lnTo>
                    <a:pt x="156" y="300"/>
                  </a:lnTo>
                  <a:lnTo>
                    <a:pt x="144" y="336"/>
                  </a:lnTo>
                  <a:lnTo>
                    <a:pt x="130" y="372"/>
                  </a:lnTo>
                  <a:lnTo>
                    <a:pt x="101" y="438"/>
                  </a:lnTo>
                  <a:lnTo>
                    <a:pt x="87" y="467"/>
                  </a:lnTo>
                  <a:lnTo>
                    <a:pt x="89" y="477"/>
                  </a:lnTo>
                  <a:lnTo>
                    <a:pt x="92" y="497"/>
                  </a:lnTo>
                  <a:lnTo>
                    <a:pt x="91" y="506"/>
                  </a:lnTo>
                  <a:lnTo>
                    <a:pt x="89" y="517"/>
                  </a:lnTo>
                  <a:lnTo>
                    <a:pt x="87" y="527"/>
                  </a:lnTo>
                  <a:lnTo>
                    <a:pt x="82" y="540"/>
                  </a:lnTo>
                  <a:lnTo>
                    <a:pt x="73" y="563"/>
                  </a:lnTo>
                  <a:lnTo>
                    <a:pt x="62" y="588"/>
                  </a:lnTo>
                  <a:lnTo>
                    <a:pt x="50" y="611"/>
                  </a:lnTo>
                  <a:lnTo>
                    <a:pt x="41" y="635"/>
                  </a:lnTo>
                  <a:lnTo>
                    <a:pt x="34" y="654"/>
                  </a:lnTo>
                  <a:lnTo>
                    <a:pt x="30" y="670"/>
                  </a:lnTo>
                  <a:lnTo>
                    <a:pt x="23" y="678"/>
                  </a:lnTo>
                  <a:lnTo>
                    <a:pt x="15" y="683"/>
                  </a:lnTo>
                  <a:lnTo>
                    <a:pt x="13" y="692"/>
                  </a:lnTo>
                  <a:lnTo>
                    <a:pt x="11" y="717"/>
                  </a:lnTo>
                  <a:lnTo>
                    <a:pt x="9" y="742"/>
                  </a:lnTo>
                  <a:lnTo>
                    <a:pt x="7" y="756"/>
                  </a:lnTo>
                  <a:lnTo>
                    <a:pt x="15" y="763"/>
                  </a:lnTo>
                  <a:lnTo>
                    <a:pt x="20" y="769"/>
                  </a:lnTo>
                  <a:lnTo>
                    <a:pt x="20" y="772"/>
                  </a:lnTo>
                  <a:lnTo>
                    <a:pt x="20" y="778"/>
                  </a:lnTo>
                  <a:lnTo>
                    <a:pt x="9" y="792"/>
                  </a:lnTo>
                  <a:lnTo>
                    <a:pt x="0" y="810"/>
                  </a:lnTo>
                  <a:lnTo>
                    <a:pt x="0" y="814"/>
                  </a:lnTo>
                  <a:lnTo>
                    <a:pt x="2" y="819"/>
                  </a:lnTo>
                  <a:lnTo>
                    <a:pt x="4" y="821"/>
                  </a:lnTo>
                  <a:lnTo>
                    <a:pt x="7" y="822"/>
                  </a:lnTo>
                  <a:lnTo>
                    <a:pt x="15" y="824"/>
                  </a:lnTo>
                  <a:lnTo>
                    <a:pt x="22" y="826"/>
                  </a:lnTo>
                  <a:lnTo>
                    <a:pt x="30" y="817"/>
                  </a:lnTo>
                  <a:lnTo>
                    <a:pt x="43" y="805"/>
                  </a:lnTo>
                  <a:lnTo>
                    <a:pt x="50" y="797"/>
                  </a:lnTo>
                  <a:lnTo>
                    <a:pt x="57" y="792"/>
                  </a:lnTo>
                  <a:lnTo>
                    <a:pt x="62" y="789"/>
                  </a:lnTo>
                  <a:lnTo>
                    <a:pt x="68" y="789"/>
                  </a:lnTo>
                  <a:lnTo>
                    <a:pt x="75" y="789"/>
                  </a:lnTo>
                  <a:lnTo>
                    <a:pt x="82" y="789"/>
                  </a:lnTo>
                  <a:lnTo>
                    <a:pt x="89" y="797"/>
                  </a:lnTo>
                  <a:lnTo>
                    <a:pt x="94" y="808"/>
                  </a:lnTo>
                  <a:lnTo>
                    <a:pt x="98" y="821"/>
                  </a:lnTo>
                  <a:lnTo>
                    <a:pt x="100" y="833"/>
                  </a:lnTo>
                  <a:lnTo>
                    <a:pt x="107" y="840"/>
                  </a:lnTo>
                  <a:lnTo>
                    <a:pt x="117" y="853"/>
                  </a:lnTo>
                  <a:lnTo>
                    <a:pt x="123" y="858"/>
                  </a:lnTo>
                  <a:lnTo>
                    <a:pt x="124" y="867"/>
                  </a:lnTo>
                  <a:lnTo>
                    <a:pt x="124" y="876"/>
                  </a:lnTo>
                  <a:lnTo>
                    <a:pt x="121" y="887"/>
                  </a:lnTo>
                  <a:lnTo>
                    <a:pt x="123" y="901"/>
                  </a:lnTo>
                  <a:lnTo>
                    <a:pt x="126" y="917"/>
                  </a:lnTo>
                  <a:lnTo>
                    <a:pt x="130" y="923"/>
                  </a:lnTo>
                  <a:lnTo>
                    <a:pt x="135" y="928"/>
                  </a:lnTo>
                  <a:lnTo>
                    <a:pt x="140" y="932"/>
                  </a:lnTo>
                  <a:lnTo>
                    <a:pt x="147" y="933"/>
                  </a:lnTo>
                  <a:lnTo>
                    <a:pt x="156" y="926"/>
                  </a:lnTo>
                  <a:lnTo>
                    <a:pt x="163" y="921"/>
                  </a:lnTo>
                  <a:lnTo>
                    <a:pt x="172" y="919"/>
                  </a:lnTo>
                  <a:lnTo>
                    <a:pt x="179" y="917"/>
                  </a:lnTo>
                  <a:lnTo>
                    <a:pt x="197" y="917"/>
                  </a:lnTo>
                  <a:lnTo>
                    <a:pt x="215" y="917"/>
                  </a:lnTo>
                  <a:lnTo>
                    <a:pt x="220" y="939"/>
                  </a:lnTo>
                  <a:lnTo>
                    <a:pt x="224" y="967"/>
                  </a:lnTo>
                  <a:lnTo>
                    <a:pt x="215" y="978"/>
                  </a:lnTo>
                  <a:lnTo>
                    <a:pt x="206" y="989"/>
                  </a:lnTo>
                  <a:lnTo>
                    <a:pt x="206" y="996"/>
                  </a:lnTo>
                  <a:lnTo>
                    <a:pt x="208" y="1003"/>
                  </a:lnTo>
                  <a:lnTo>
                    <a:pt x="209" y="1010"/>
                  </a:lnTo>
                  <a:lnTo>
                    <a:pt x="211" y="1017"/>
                  </a:lnTo>
                  <a:lnTo>
                    <a:pt x="217" y="1023"/>
                  </a:lnTo>
                  <a:lnTo>
                    <a:pt x="222" y="1028"/>
                  </a:lnTo>
                  <a:lnTo>
                    <a:pt x="227" y="1032"/>
                  </a:lnTo>
                  <a:lnTo>
                    <a:pt x="236" y="1034"/>
                  </a:lnTo>
                  <a:lnTo>
                    <a:pt x="254" y="1037"/>
                  </a:lnTo>
                  <a:lnTo>
                    <a:pt x="271" y="1039"/>
                  </a:lnTo>
                  <a:lnTo>
                    <a:pt x="280" y="1039"/>
                  </a:lnTo>
                  <a:lnTo>
                    <a:pt x="289" y="1037"/>
                  </a:lnTo>
                  <a:lnTo>
                    <a:pt x="300" y="1035"/>
                  </a:lnTo>
                  <a:lnTo>
                    <a:pt x="310" y="1030"/>
                  </a:lnTo>
                  <a:lnTo>
                    <a:pt x="309" y="1021"/>
                  </a:lnTo>
                  <a:lnTo>
                    <a:pt x="310" y="1014"/>
                  </a:lnTo>
                  <a:lnTo>
                    <a:pt x="314" y="1007"/>
                  </a:lnTo>
                  <a:lnTo>
                    <a:pt x="318" y="1001"/>
                  </a:lnTo>
                  <a:lnTo>
                    <a:pt x="323" y="998"/>
                  </a:lnTo>
                  <a:lnTo>
                    <a:pt x="328" y="994"/>
                  </a:lnTo>
                  <a:lnTo>
                    <a:pt x="335" y="991"/>
                  </a:lnTo>
                  <a:lnTo>
                    <a:pt x="344" y="989"/>
                  </a:lnTo>
                  <a:lnTo>
                    <a:pt x="360" y="987"/>
                  </a:lnTo>
                  <a:lnTo>
                    <a:pt x="380" y="987"/>
                  </a:lnTo>
                  <a:lnTo>
                    <a:pt x="401" y="987"/>
                  </a:lnTo>
                  <a:lnTo>
                    <a:pt x="420" y="989"/>
                  </a:lnTo>
                  <a:lnTo>
                    <a:pt x="435" y="991"/>
                  </a:lnTo>
                  <a:lnTo>
                    <a:pt x="449" y="992"/>
                  </a:lnTo>
                  <a:lnTo>
                    <a:pt x="456" y="991"/>
                  </a:lnTo>
                  <a:lnTo>
                    <a:pt x="463" y="987"/>
                  </a:lnTo>
                  <a:lnTo>
                    <a:pt x="466" y="985"/>
                  </a:lnTo>
                  <a:lnTo>
                    <a:pt x="468" y="983"/>
                  </a:lnTo>
                  <a:lnTo>
                    <a:pt x="470" y="980"/>
                  </a:lnTo>
                  <a:lnTo>
                    <a:pt x="470" y="976"/>
                  </a:lnTo>
                  <a:lnTo>
                    <a:pt x="468" y="971"/>
                  </a:lnTo>
                  <a:lnTo>
                    <a:pt x="470" y="966"/>
                  </a:lnTo>
                  <a:lnTo>
                    <a:pt x="473" y="962"/>
                  </a:lnTo>
                  <a:lnTo>
                    <a:pt x="479" y="960"/>
                  </a:lnTo>
                  <a:lnTo>
                    <a:pt x="484" y="960"/>
                  </a:lnTo>
                  <a:lnTo>
                    <a:pt x="489" y="964"/>
                  </a:lnTo>
                  <a:lnTo>
                    <a:pt x="493" y="967"/>
                  </a:lnTo>
                  <a:lnTo>
                    <a:pt x="497" y="975"/>
                  </a:lnTo>
                  <a:lnTo>
                    <a:pt x="507" y="978"/>
                  </a:lnTo>
                  <a:lnTo>
                    <a:pt x="516" y="980"/>
                  </a:lnTo>
                  <a:lnTo>
                    <a:pt x="527" y="980"/>
                  </a:lnTo>
                  <a:lnTo>
                    <a:pt x="537" y="978"/>
                  </a:lnTo>
                  <a:lnTo>
                    <a:pt x="562" y="962"/>
                  </a:lnTo>
                  <a:lnTo>
                    <a:pt x="582" y="946"/>
                  </a:lnTo>
                  <a:lnTo>
                    <a:pt x="589" y="944"/>
                  </a:lnTo>
                  <a:lnTo>
                    <a:pt x="596" y="941"/>
                  </a:lnTo>
                  <a:lnTo>
                    <a:pt x="599" y="935"/>
                  </a:lnTo>
                  <a:lnTo>
                    <a:pt x="603" y="932"/>
                  </a:lnTo>
                  <a:lnTo>
                    <a:pt x="612" y="923"/>
                  </a:lnTo>
                  <a:lnTo>
                    <a:pt x="624" y="910"/>
                  </a:lnTo>
                  <a:lnTo>
                    <a:pt x="633" y="907"/>
                  </a:lnTo>
                  <a:lnTo>
                    <a:pt x="640" y="903"/>
                  </a:lnTo>
                  <a:lnTo>
                    <a:pt x="645" y="901"/>
                  </a:lnTo>
                  <a:lnTo>
                    <a:pt x="649" y="901"/>
                  </a:lnTo>
                  <a:lnTo>
                    <a:pt x="661" y="910"/>
                  </a:lnTo>
                  <a:lnTo>
                    <a:pt x="668" y="915"/>
                  </a:lnTo>
                  <a:lnTo>
                    <a:pt x="676" y="915"/>
                  </a:lnTo>
                  <a:lnTo>
                    <a:pt x="684" y="915"/>
                  </a:lnTo>
                  <a:lnTo>
                    <a:pt x="695" y="915"/>
                  </a:lnTo>
                  <a:lnTo>
                    <a:pt x="702" y="914"/>
                  </a:lnTo>
                  <a:lnTo>
                    <a:pt x="704" y="910"/>
                  </a:lnTo>
                  <a:lnTo>
                    <a:pt x="704" y="907"/>
                  </a:lnTo>
                  <a:lnTo>
                    <a:pt x="700" y="899"/>
                  </a:lnTo>
                  <a:lnTo>
                    <a:pt x="697" y="898"/>
                  </a:lnTo>
                  <a:lnTo>
                    <a:pt x="695" y="894"/>
                  </a:lnTo>
                  <a:lnTo>
                    <a:pt x="693" y="892"/>
                  </a:lnTo>
                  <a:lnTo>
                    <a:pt x="693" y="890"/>
                  </a:lnTo>
                  <a:lnTo>
                    <a:pt x="693" y="885"/>
                  </a:lnTo>
                  <a:lnTo>
                    <a:pt x="690" y="880"/>
                  </a:lnTo>
                  <a:lnTo>
                    <a:pt x="686" y="874"/>
                  </a:lnTo>
                  <a:lnTo>
                    <a:pt x="681" y="871"/>
                  </a:lnTo>
                  <a:lnTo>
                    <a:pt x="676" y="867"/>
                  </a:lnTo>
                  <a:lnTo>
                    <a:pt x="668" y="860"/>
                  </a:lnTo>
                  <a:lnTo>
                    <a:pt x="665" y="853"/>
                  </a:lnTo>
                  <a:lnTo>
                    <a:pt x="660" y="844"/>
                  </a:lnTo>
                  <a:lnTo>
                    <a:pt x="656" y="833"/>
                  </a:lnTo>
                  <a:lnTo>
                    <a:pt x="654" y="822"/>
                  </a:lnTo>
                  <a:lnTo>
                    <a:pt x="652" y="812"/>
                  </a:lnTo>
                  <a:lnTo>
                    <a:pt x="652" y="799"/>
                  </a:lnTo>
                  <a:lnTo>
                    <a:pt x="652" y="789"/>
                  </a:lnTo>
                  <a:lnTo>
                    <a:pt x="656" y="776"/>
                  </a:lnTo>
                  <a:lnTo>
                    <a:pt x="660" y="765"/>
                  </a:lnTo>
                  <a:lnTo>
                    <a:pt x="665" y="755"/>
                  </a:lnTo>
                  <a:lnTo>
                    <a:pt x="672" y="744"/>
                  </a:lnTo>
                  <a:lnTo>
                    <a:pt x="681" y="737"/>
                  </a:lnTo>
                  <a:lnTo>
                    <a:pt x="693" y="728"/>
                  </a:lnTo>
                  <a:lnTo>
                    <a:pt x="693" y="724"/>
                  </a:lnTo>
                  <a:lnTo>
                    <a:pt x="693" y="721"/>
                  </a:lnTo>
                  <a:lnTo>
                    <a:pt x="688" y="717"/>
                  </a:lnTo>
                  <a:lnTo>
                    <a:pt x="672" y="704"/>
                  </a:lnTo>
                  <a:lnTo>
                    <a:pt x="645" y="685"/>
                  </a:lnTo>
                  <a:lnTo>
                    <a:pt x="612" y="660"/>
                  </a:lnTo>
                  <a:lnTo>
                    <a:pt x="606" y="656"/>
                  </a:lnTo>
                  <a:lnTo>
                    <a:pt x="592" y="647"/>
                  </a:lnTo>
                  <a:lnTo>
                    <a:pt x="574" y="636"/>
                  </a:lnTo>
                  <a:lnTo>
                    <a:pt x="557" y="626"/>
                  </a:lnTo>
                  <a:lnTo>
                    <a:pt x="562" y="602"/>
                  </a:lnTo>
                  <a:lnTo>
                    <a:pt x="571" y="581"/>
                  </a:lnTo>
                  <a:lnTo>
                    <a:pt x="580" y="560"/>
                  </a:lnTo>
                  <a:lnTo>
                    <a:pt x="587" y="543"/>
                  </a:lnTo>
                  <a:lnTo>
                    <a:pt x="590" y="531"/>
                  </a:lnTo>
                  <a:lnTo>
                    <a:pt x="594" y="522"/>
                  </a:lnTo>
                  <a:lnTo>
                    <a:pt x="598" y="517"/>
                  </a:lnTo>
                  <a:lnTo>
                    <a:pt x="599" y="511"/>
                  </a:lnTo>
                  <a:lnTo>
                    <a:pt x="594" y="508"/>
                  </a:lnTo>
                  <a:lnTo>
                    <a:pt x="589" y="502"/>
                  </a:lnTo>
                  <a:lnTo>
                    <a:pt x="583" y="497"/>
                  </a:lnTo>
                  <a:lnTo>
                    <a:pt x="580" y="490"/>
                  </a:lnTo>
                  <a:lnTo>
                    <a:pt x="571" y="472"/>
                  </a:lnTo>
                  <a:lnTo>
                    <a:pt x="566" y="454"/>
                  </a:lnTo>
                  <a:lnTo>
                    <a:pt x="559" y="436"/>
                  </a:lnTo>
                  <a:lnTo>
                    <a:pt x="553" y="422"/>
                  </a:lnTo>
                  <a:lnTo>
                    <a:pt x="550" y="416"/>
                  </a:lnTo>
                  <a:lnTo>
                    <a:pt x="546" y="411"/>
                  </a:lnTo>
                  <a:lnTo>
                    <a:pt x="543" y="409"/>
                  </a:lnTo>
                  <a:lnTo>
                    <a:pt x="539" y="409"/>
                  </a:lnTo>
                  <a:lnTo>
                    <a:pt x="520" y="404"/>
                  </a:lnTo>
                  <a:lnTo>
                    <a:pt x="502" y="404"/>
                  </a:lnTo>
                  <a:lnTo>
                    <a:pt x="486" y="404"/>
                  </a:lnTo>
                  <a:lnTo>
                    <a:pt x="466" y="404"/>
                  </a:lnTo>
                  <a:lnTo>
                    <a:pt x="458" y="406"/>
                  </a:lnTo>
                  <a:lnTo>
                    <a:pt x="452" y="406"/>
                  </a:lnTo>
                  <a:lnTo>
                    <a:pt x="445" y="404"/>
                  </a:lnTo>
                  <a:lnTo>
                    <a:pt x="436" y="402"/>
                  </a:lnTo>
                  <a:lnTo>
                    <a:pt x="424" y="400"/>
                  </a:lnTo>
                  <a:lnTo>
                    <a:pt x="419" y="399"/>
                  </a:lnTo>
                  <a:lnTo>
                    <a:pt x="413" y="397"/>
                  </a:lnTo>
                  <a:lnTo>
                    <a:pt x="410" y="393"/>
                  </a:lnTo>
                  <a:lnTo>
                    <a:pt x="411" y="370"/>
                  </a:lnTo>
                  <a:lnTo>
                    <a:pt x="411" y="340"/>
                  </a:lnTo>
                  <a:lnTo>
                    <a:pt x="410" y="304"/>
                  </a:lnTo>
                  <a:lnTo>
                    <a:pt x="408" y="266"/>
                  </a:lnTo>
                  <a:lnTo>
                    <a:pt x="406" y="232"/>
                  </a:lnTo>
                  <a:lnTo>
                    <a:pt x="404" y="202"/>
                  </a:lnTo>
                  <a:lnTo>
                    <a:pt x="404" y="191"/>
                  </a:lnTo>
                  <a:lnTo>
                    <a:pt x="406" y="182"/>
                  </a:lnTo>
                  <a:lnTo>
                    <a:pt x="406" y="179"/>
                  </a:lnTo>
                  <a:lnTo>
                    <a:pt x="408" y="177"/>
                  </a:lnTo>
                  <a:lnTo>
                    <a:pt x="415" y="175"/>
                  </a:lnTo>
                  <a:lnTo>
                    <a:pt x="426" y="173"/>
                  </a:lnTo>
                  <a:lnTo>
                    <a:pt x="443" y="173"/>
                  </a:lnTo>
                  <a:lnTo>
                    <a:pt x="463" y="173"/>
                  </a:lnTo>
                  <a:lnTo>
                    <a:pt x="482" y="175"/>
                  </a:lnTo>
                  <a:lnTo>
                    <a:pt x="504" y="179"/>
                  </a:lnTo>
                  <a:lnTo>
                    <a:pt x="521" y="182"/>
                  </a:lnTo>
                  <a:lnTo>
                    <a:pt x="536" y="189"/>
                  </a:lnTo>
                  <a:lnTo>
                    <a:pt x="541" y="179"/>
                  </a:lnTo>
                  <a:lnTo>
                    <a:pt x="546" y="168"/>
                  </a:lnTo>
                  <a:close/>
                </a:path>
              </a:pathLst>
            </a:custGeom>
            <a:solidFill>
              <a:schemeClr val="bg1">
                <a:alpha val="62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194" name="Freeform 3">
              <a:extLst>
                <a:ext uri="{FF2B5EF4-FFF2-40B4-BE49-F238E27FC236}">
                  <a16:creationId xmlns:a16="http://schemas.microsoft.com/office/drawing/2014/main" id="{EFD2033E-CBFD-4FCD-E67C-C764FA9CA1A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2396" y="501999"/>
              <a:ext cx="1141392" cy="1497474"/>
            </a:xfrm>
            <a:custGeom>
              <a:avLst/>
              <a:gdLst>
                <a:gd name="T0" fmla="*/ 2147483646 w 704"/>
                <a:gd name="T1" fmla="*/ 2147483646 h 1039"/>
                <a:gd name="T2" fmla="*/ 2147483646 w 704"/>
                <a:gd name="T3" fmla="*/ 2147483646 h 1039"/>
                <a:gd name="T4" fmla="*/ 2147483646 w 704"/>
                <a:gd name="T5" fmla="*/ 2147483646 h 1039"/>
                <a:gd name="T6" fmla="*/ 2147483646 w 704"/>
                <a:gd name="T7" fmla="*/ 2147483646 h 1039"/>
                <a:gd name="T8" fmla="*/ 2147483646 w 704"/>
                <a:gd name="T9" fmla="*/ 0 h 1039"/>
                <a:gd name="T10" fmla="*/ 2147483646 w 704"/>
                <a:gd name="T11" fmla="*/ 2147483646 h 1039"/>
                <a:gd name="T12" fmla="*/ 2147483646 w 704"/>
                <a:gd name="T13" fmla="*/ 2147483646 h 1039"/>
                <a:gd name="T14" fmla="*/ 2147483646 w 704"/>
                <a:gd name="T15" fmla="*/ 2147483646 h 1039"/>
                <a:gd name="T16" fmla="*/ 2147483646 w 704"/>
                <a:gd name="T17" fmla="*/ 2147483646 h 1039"/>
                <a:gd name="T18" fmla="*/ 2147483646 w 704"/>
                <a:gd name="T19" fmla="*/ 2147483646 h 1039"/>
                <a:gd name="T20" fmla="*/ 2147483646 w 704"/>
                <a:gd name="T21" fmla="*/ 2147483646 h 1039"/>
                <a:gd name="T22" fmla="*/ 2147483646 w 704"/>
                <a:gd name="T23" fmla="*/ 2147483646 h 1039"/>
                <a:gd name="T24" fmla="*/ 2147483646 w 704"/>
                <a:gd name="T25" fmla="*/ 2147483646 h 1039"/>
                <a:gd name="T26" fmla="*/ 2147483646 w 704"/>
                <a:gd name="T27" fmla="*/ 2147483646 h 1039"/>
                <a:gd name="T28" fmla="*/ 2147483646 w 704"/>
                <a:gd name="T29" fmla="*/ 2147483646 h 1039"/>
                <a:gd name="T30" fmla="*/ 2147483646 w 704"/>
                <a:gd name="T31" fmla="*/ 2147483646 h 1039"/>
                <a:gd name="T32" fmla="*/ 2147483646 w 704"/>
                <a:gd name="T33" fmla="*/ 2147483646 h 1039"/>
                <a:gd name="T34" fmla="*/ 2147483646 w 704"/>
                <a:gd name="T35" fmla="*/ 2147483646 h 1039"/>
                <a:gd name="T36" fmla="*/ 2147483646 w 704"/>
                <a:gd name="T37" fmla="*/ 2147483646 h 1039"/>
                <a:gd name="T38" fmla="*/ 2147483646 w 704"/>
                <a:gd name="T39" fmla="*/ 2147483646 h 1039"/>
                <a:gd name="T40" fmla="*/ 2147483646 w 704"/>
                <a:gd name="T41" fmla="*/ 2147483646 h 1039"/>
                <a:gd name="T42" fmla="*/ 2147483646 w 704"/>
                <a:gd name="T43" fmla="*/ 2147483646 h 1039"/>
                <a:gd name="T44" fmla="*/ 2147483646 w 704"/>
                <a:gd name="T45" fmla="*/ 2147483646 h 1039"/>
                <a:gd name="T46" fmla="*/ 2147483646 w 704"/>
                <a:gd name="T47" fmla="*/ 2147483646 h 1039"/>
                <a:gd name="T48" fmla="*/ 2147483646 w 704"/>
                <a:gd name="T49" fmla="*/ 2147483646 h 1039"/>
                <a:gd name="T50" fmla="*/ 2147483646 w 704"/>
                <a:gd name="T51" fmla="*/ 2147483646 h 1039"/>
                <a:gd name="T52" fmla="*/ 2147483646 w 704"/>
                <a:gd name="T53" fmla="*/ 2147483646 h 1039"/>
                <a:gd name="T54" fmla="*/ 2147483646 w 704"/>
                <a:gd name="T55" fmla="*/ 2147483646 h 1039"/>
                <a:gd name="T56" fmla="*/ 2147483646 w 704"/>
                <a:gd name="T57" fmla="*/ 2147483646 h 1039"/>
                <a:gd name="T58" fmla="*/ 2147483646 w 704"/>
                <a:gd name="T59" fmla="*/ 2147483646 h 1039"/>
                <a:gd name="T60" fmla="*/ 2147483646 w 704"/>
                <a:gd name="T61" fmla="*/ 2147483646 h 1039"/>
                <a:gd name="T62" fmla="*/ 2147483646 w 704"/>
                <a:gd name="T63" fmla="*/ 2147483646 h 1039"/>
                <a:gd name="T64" fmla="*/ 2147483646 w 704"/>
                <a:gd name="T65" fmla="*/ 2147483646 h 1039"/>
                <a:gd name="T66" fmla="*/ 2147483646 w 704"/>
                <a:gd name="T67" fmla="*/ 2147483646 h 1039"/>
                <a:gd name="T68" fmla="*/ 2147483646 w 704"/>
                <a:gd name="T69" fmla="*/ 2147483646 h 1039"/>
                <a:gd name="T70" fmla="*/ 2147483646 w 704"/>
                <a:gd name="T71" fmla="*/ 2147483646 h 1039"/>
                <a:gd name="T72" fmla="*/ 2147483646 w 704"/>
                <a:gd name="T73" fmla="*/ 2147483646 h 1039"/>
                <a:gd name="T74" fmla="*/ 2147483646 w 704"/>
                <a:gd name="T75" fmla="*/ 2147483646 h 1039"/>
                <a:gd name="T76" fmla="*/ 2147483646 w 704"/>
                <a:gd name="T77" fmla="*/ 2147483646 h 1039"/>
                <a:gd name="T78" fmla="*/ 2147483646 w 704"/>
                <a:gd name="T79" fmla="*/ 2147483646 h 1039"/>
                <a:gd name="T80" fmla="*/ 2147483646 w 704"/>
                <a:gd name="T81" fmla="*/ 2147483646 h 1039"/>
                <a:gd name="T82" fmla="*/ 2147483646 w 704"/>
                <a:gd name="T83" fmla="*/ 2147483646 h 1039"/>
                <a:gd name="T84" fmla="*/ 2147483646 w 704"/>
                <a:gd name="T85" fmla="*/ 2147483646 h 1039"/>
                <a:gd name="T86" fmla="*/ 2147483646 w 704"/>
                <a:gd name="T87" fmla="*/ 2147483646 h 1039"/>
                <a:gd name="T88" fmla="*/ 2147483646 w 704"/>
                <a:gd name="T89" fmla="*/ 2147483646 h 1039"/>
                <a:gd name="T90" fmla="*/ 2147483646 w 704"/>
                <a:gd name="T91" fmla="*/ 2147483646 h 1039"/>
                <a:gd name="T92" fmla="*/ 2147483646 w 704"/>
                <a:gd name="T93" fmla="*/ 2147483646 h 1039"/>
                <a:gd name="T94" fmla="*/ 2147483646 w 704"/>
                <a:gd name="T95" fmla="*/ 2147483646 h 1039"/>
                <a:gd name="T96" fmla="*/ 2147483646 w 704"/>
                <a:gd name="T97" fmla="*/ 2147483646 h 1039"/>
                <a:gd name="T98" fmla="*/ 2147483646 w 704"/>
                <a:gd name="T99" fmla="*/ 2147483646 h 1039"/>
                <a:gd name="T100" fmla="*/ 2147483646 w 704"/>
                <a:gd name="T101" fmla="*/ 2147483646 h 1039"/>
                <a:gd name="T102" fmla="*/ 2147483646 w 704"/>
                <a:gd name="T103" fmla="*/ 2147483646 h 1039"/>
                <a:gd name="T104" fmla="*/ 2147483646 w 704"/>
                <a:gd name="T105" fmla="*/ 2147483646 h 1039"/>
                <a:gd name="T106" fmla="*/ 2147483646 w 704"/>
                <a:gd name="T107" fmla="*/ 2147483646 h 1039"/>
                <a:gd name="T108" fmla="*/ 2147483646 w 704"/>
                <a:gd name="T109" fmla="*/ 2147483646 h 1039"/>
                <a:gd name="T110" fmla="*/ 2147483646 w 704"/>
                <a:gd name="T111" fmla="*/ 2147483646 h 1039"/>
                <a:gd name="T112" fmla="*/ 2147483646 w 704"/>
                <a:gd name="T113" fmla="*/ 2147483646 h 1039"/>
                <a:gd name="T114" fmla="*/ 2147483646 w 704"/>
                <a:gd name="T115" fmla="*/ 2147483646 h 1039"/>
                <a:gd name="T116" fmla="*/ 2147483646 w 704"/>
                <a:gd name="T117" fmla="*/ 2147483646 h 1039"/>
                <a:gd name="T118" fmla="*/ 2147483646 w 704"/>
                <a:gd name="T119" fmla="*/ 2147483646 h 1039"/>
                <a:gd name="T120" fmla="*/ 2147483646 w 704"/>
                <a:gd name="T121" fmla="*/ 2147483646 h 1039"/>
                <a:gd name="T122" fmla="*/ 2147483646 w 704"/>
                <a:gd name="T123" fmla="*/ 2147483646 h 1039"/>
                <a:gd name="T124" fmla="*/ 2147483646 w 704"/>
                <a:gd name="T125" fmla="*/ 2147483646 h 103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704" h="1039">
                  <a:moveTo>
                    <a:pt x="546" y="168"/>
                  </a:moveTo>
                  <a:lnTo>
                    <a:pt x="546" y="166"/>
                  </a:lnTo>
                  <a:lnTo>
                    <a:pt x="544" y="143"/>
                  </a:lnTo>
                  <a:lnTo>
                    <a:pt x="543" y="121"/>
                  </a:lnTo>
                  <a:lnTo>
                    <a:pt x="541" y="111"/>
                  </a:lnTo>
                  <a:lnTo>
                    <a:pt x="537" y="100"/>
                  </a:lnTo>
                  <a:lnTo>
                    <a:pt x="534" y="91"/>
                  </a:lnTo>
                  <a:lnTo>
                    <a:pt x="528" y="80"/>
                  </a:lnTo>
                  <a:lnTo>
                    <a:pt x="505" y="75"/>
                  </a:lnTo>
                  <a:lnTo>
                    <a:pt x="452" y="69"/>
                  </a:lnTo>
                  <a:lnTo>
                    <a:pt x="397" y="64"/>
                  </a:lnTo>
                  <a:lnTo>
                    <a:pt x="364" y="62"/>
                  </a:lnTo>
                  <a:lnTo>
                    <a:pt x="360" y="53"/>
                  </a:lnTo>
                  <a:lnTo>
                    <a:pt x="360" y="43"/>
                  </a:lnTo>
                  <a:lnTo>
                    <a:pt x="364" y="43"/>
                  </a:lnTo>
                  <a:lnTo>
                    <a:pt x="367" y="41"/>
                  </a:lnTo>
                  <a:lnTo>
                    <a:pt x="367" y="39"/>
                  </a:lnTo>
                  <a:lnTo>
                    <a:pt x="367" y="37"/>
                  </a:lnTo>
                  <a:lnTo>
                    <a:pt x="362" y="32"/>
                  </a:lnTo>
                  <a:lnTo>
                    <a:pt x="351" y="25"/>
                  </a:lnTo>
                  <a:lnTo>
                    <a:pt x="341" y="18"/>
                  </a:lnTo>
                  <a:lnTo>
                    <a:pt x="330" y="10"/>
                  </a:lnTo>
                  <a:lnTo>
                    <a:pt x="323" y="5"/>
                  </a:lnTo>
                  <a:lnTo>
                    <a:pt x="319" y="0"/>
                  </a:lnTo>
                  <a:lnTo>
                    <a:pt x="314" y="0"/>
                  </a:lnTo>
                  <a:lnTo>
                    <a:pt x="310" y="7"/>
                  </a:lnTo>
                  <a:lnTo>
                    <a:pt x="307" y="14"/>
                  </a:lnTo>
                  <a:lnTo>
                    <a:pt x="286" y="16"/>
                  </a:lnTo>
                  <a:lnTo>
                    <a:pt x="266" y="16"/>
                  </a:lnTo>
                  <a:lnTo>
                    <a:pt x="263" y="10"/>
                  </a:lnTo>
                  <a:lnTo>
                    <a:pt x="261" y="3"/>
                  </a:lnTo>
                  <a:lnTo>
                    <a:pt x="247" y="7"/>
                  </a:lnTo>
                  <a:lnTo>
                    <a:pt x="231" y="14"/>
                  </a:lnTo>
                  <a:lnTo>
                    <a:pt x="224" y="18"/>
                  </a:lnTo>
                  <a:lnTo>
                    <a:pt x="217" y="23"/>
                  </a:lnTo>
                  <a:lnTo>
                    <a:pt x="213" y="28"/>
                  </a:lnTo>
                  <a:lnTo>
                    <a:pt x="211" y="34"/>
                  </a:lnTo>
                  <a:lnTo>
                    <a:pt x="188" y="27"/>
                  </a:lnTo>
                  <a:lnTo>
                    <a:pt x="162" y="19"/>
                  </a:lnTo>
                  <a:lnTo>
                    <a:pt x="160" y="37"/>
                  </a:lnTo>
                  <a:lnTo>
                    <a:pt x="158" y="55"/>
                  </a:lnTo>
                  <a:lnTo>
                    <a:pt x="156" y="73"/>
                  </a:lnTo>
                  <a:lnTo>
                    <a:pt x="156" y="91"/>
                  </a:lnTo>
                  <a:lnTo>
                    <a:pt x="162" y="98"/>
                  </a:lnTo>
                  <a:lnTo>
                    <a:pt x="169" y="103"/>
                  </a:lnTo>
                  <a:lnTo>
                    <a:pt x="172" y="107"/>
                  </a:lnTo>
                  <a:lnTo>
                    <a:pt x="178" y="109"/>
                  </a:lnTo>
                  <a:lnTo>
                    <a:pt x="183" y="111"/>
                  </a:lnTo>
                  <a:lnTo>
                    <a:pt x="188" y="111"/>
                  </a:lnTo>
                  <a:lnTo>
                    <a:pt x="202" y="111"/>
                  </a:lnTo>
                  <a:lnTo>
                    <a:pt x="217" y="107"/>
                  </a:lnTo>
                  <a:lnTo>
                    <a:pt x="232" y="103"/>
                  </a:lnTo>
                  <a:lnTo>
                    <a:pt x="247" y="103"/>
                  </a:lnTo>
                  <a:lnTo>
                    <a:pt x="248" y="105"/>
                  </a:lnTo>
                  <a:lnTo>
                    <a:pt x="248" y="109"/>
                  </a:lnTo>
                  <a:lnTo>
                    <a:pt x="247" y="112"/>
                  </a:lnTo>
                  <a:lnTo>
                    <a:pt x="245" y="118"/>
                  </a:lnTo>
                  <a:lnTo>
                    <a:pt x="238" y="127"/>
                  </a:lnTo>
                  <a:lnTo>
                    <a:pt x="231" y="137"/>
                  </a:lnTo>
                  <a:lnTo>
                    <a:pt x="222" y="146"/>
                  </a:lnTo>
                  <a:lnTo>
                    <a:pt x="213" y="154"/>
                  </a:lnTo>
                  <a:lnTo>
                    <a:pt x="211" y="157"/>
                  </a:lnTo>
                  <a:lnTo>
                    <a:pt x="208" y="157"/>
                  </a:lnTo>
                  <a:lnTo>
                    <a:pt x="206" y="159"/>
                  </a:lnTo>
                  <a:lnTo>
                    <a:pt x="206" y="157"/>
                  </a:lnTo>
                  <a:lnTo>
                    <a:pt x="192" y="155"/>
                  </a:lnTo>
                  <a:lnTo>
                    <a:pt x="179" y="154"/>
                  </a:lnTo>
                  <a:lnTo>
                    <a:pt x="174" y="154"/>
                  </a:lnTo>
                  <a:lnTo>
                    <a:pt x="170" y="155"/>
                  </a:lnTo>
                  <a:lnTo>
                    <a:pt x="165" y="157"/>
                  </a:lnTo>
                  <a:lnTo>
                    <a:pt x="158" y="162"/>
                  </a:lnTo>
                  <a:lnTo>
                    <a:pt x="156" y="170"/>
                  </a:lnTo>
                  <a:lnTo>
                    <a:pt x="155" y="175"/>
                  </a:lnTo>
                  <a:lnTo>
                    <a:pt x="135" y="177"/>
                  </a:lnTo>
                  <a:lnTo>
                    <a:pt x="117" y="182"/>
                  </a:lnTo>
                  <a:lnTo>
                    <a:pt x="98" y="186"/>
                  </a:lnTo>
                  <a:lnTo>
                    <a:pt x="77" y="189"/>
                  </a:lnTo>
                  <a:lnTo>
                    <a:pt x="73" y="204"/>
                  </a:lnTo>
                  <a:lnTo>
                    <a:pt x="69" y="218"/>
                  </a:lnTo>
                  <a:lnTo>
                    <a:pt x="64" y="232"/>
                  </a:lnTo>
                  <a:lnTo>
                    <a:pt x="62" y="247"/>
                  </a:lnTo>
                  <a:lnTo>
                    <a:pt x="73" y="252"/>
                  </a:lnTo>
                  <a:lnTo>
                    <a:pt x="84" y="254"/>
                  </a:lnTo>
                  <a:lnTo>
                    <a:pt x="96" y="254"/>
                  </a:lnTo>
                  <a:lnTo>
                    <a:pt x="108" y="254"/>
                  </a:lnTo>
                  <a:lnTo>
                    <a:pt x="117" y="254"/>
                  </a:lnTo>
                  <a:lnTo>
                    <a:pt x="130" y="250"/>
                  </a:lnTo>
                  <a:lnTo>
                    <a:pt x="135" y="248"/>
                  </a:lnTo>
                  <a:lnTo>
                    <a:pt x="140" y="248"/>
                  </a:lnTo>
                  <a:lnTo>
                    <a:pt x="146" y="250"/>
                  </a:lnTo>
                  <a:lnTo>
                    <a:pt x="149" y="252"/>
                  </a:lnTo>
                  <a:lnTo>
                    <a:pt x="158" y="252"/>
                  </a:lnTo>
                  <a:lnTo>
                    <a:pt x="169" y="250"/>
                  </a:lnTo>
                  <a:lnTo>
                    <a:pt x="165" y="270"/>
                  </a:lnTo>
                  <a:lnTo>
                    <a:pt x="156" y="300"/>
                  </a:lnTo>
                  <a:lnTo>
                    <a:pt x="144" y="336"/>
                  </a:lnTo>
                  <a:lnTo>
                    <a:pt x="130" y="372"/>
                  </a:lnTo>
                  <a:lnTo>
                    <a:pt x="101" y="438"/>
                  </a:lnTo>
                  <a:lnTo>
                    <a:pt x="87" y="467"/>
                  </a:lnTo>
                  <a:lnTo>
                    <a:pt x="89" y="477"/>
                  </a:lnTo>
                  <a:lnTo>
                    <a:pt x="92" y="497"/>
                  </a:lnTo>
                  <a:lnTo>
                    <a:pt x="91" y="506"/>
                  </a:lnTo>
                  <a:lnTo>
                    <a:pt x="89" y="517"/>
                  </a:lnTo>
                  <a:lnTo>
                    <a:pt x="87" y="527"/>
                  </a:lnTo>
                  <a:lnTo>
                    <a:pt x="82" y="540"/>
                  </a:lnTo>
                  <a:lnTo>
                    <a:pt x="73" y="563"/>
                  </a:lnTo>
                  <a:lnTo>
                    <a:pt x="62" y="588"/>
                  </a:lnTo>
                  <a:lnTo>
                    <a:pt x="50" y="611"/>
                  </a:lnTo>
                  <a:lnTo>
                    <a:pt x="41" y="635"/>
                  </a:lnTo>
                  <a:lnTo>
                    <a:pt x="34" y="654"/>
                  </a:lnTo>
                  <a:lnTo>
                    <a:pt x="30" y="670"/>
                  </a:lnTo>
                  <a:lnTo>
                    <a:pt x="23" y="678"/>
                  </a:lnTo>
                  <a:lnTo>
                    <a:pt x="15" y="683"/>
                  </a:lnTo>
                  <a:lnTo>
                    <a:pt x="13" y="692"/>
                  </a:lnTo>
                  <a:lnTo>
                    <a:pt x="11" y="717"/>
                  </a:lnTo>
                  <a:lnTo>
                    <a:pt x="9" y="742"/>
                  </a:lnTo>
                  <a:lnTo>
                    <a:pt x="7" y="756"/>
                  </a:lnTo>
                  <a:lnTo>
                    <a:pt x="15" y="763"/>
                  </a:lnTo>
                  <a:lnTo>
                    <a:pt x="20" y="769"/>
                  </a:lnTo>
                  <a:lnTo>
                    <a:pt x="20" y="772"/>
                  </a:lnTo>
                  <a:lnTo>
                    <a:pt x="20" y="778"/>
                  </a:lnTo>
                  <a:lnTo>
                    <a:pt x="9" y="792"/>
                  </a:lnTo>
                  <a:lnTo>
                    <a:pt x="0" y="810"/>
                  </a:lnTo>
                  <a:lnTo>
                    <a:pt x="0" y="814"/>
                  </a:lnTo>
                  <a:lnTo>
                    <a:pt x="2" y="819"/>
                  </a:lnTo>
                  <a:lnTo>
                    <a:pt x="4" y="821"/>
                  </a:lnTo>
                  <a:lnTo>
                    <a:pt x="7" y="822"/>
                  </a:lnTo>
                  <a:lnTo>
                    <a:pt x="15" y="824"/>
                  </a:lnTo>
                  <a:lnTo>
                    <a:pt x="22" y="826"/>
                  </a:lnTo>
                  <a:lnTo>
                    <a:pt x="30" y="817"/>
                  </a:lnTo>
                  <a:lnTo>
                    <a:pt x="43" y="805"/>
                  </a:lnTo>
                  <a:lnTo>
                    <a:pt x="50" y="797"/>
                  </a:lnTo>
                  <a:lnTo>
                    <a:pt x="57" y="792"/>
                  </a:lnTo>
                  <a:lnTo>
                    <a:pt x="62" y="789"/>
                  </a:lnTo>
                  <a:lnTo>
                    <a:pt x="68" y="789"/>
                  </a:lnTo>
                  <a:lnTo>
                    <a:pt x="75" y="789"/>
                  </a:lnTo>
                  <a:lnTo>
                    <a:pt x="82" y="789"/>
                  </a:lnTo>
                  <a:lnTo>
                    <a:pt x="89" y="797"/>
                  </a:lnTo>
                  <a:lnTo>
                    <a:pt x="94" y="808"/>
                  </a:lnTo>
                  <a:lnTo>
                    <a:pt x="98" y="821"/>
                  </a:lnTo>
                  <a:lnTo>
                    <a:pt x="100" y="833"/>
                  </a:lnTo>
                  <a:lnTo>
                    <a:pt x="107" y="840"/>
                  </a:lnTo>
                  <a:lnTo>
                    <a:pt x="117" y="853"/>
                  </a:lnTo>
                  <a:lnTo>
                    <a:pt x="123" y="858"/>
                  </a:lnTo>
                  <a:lnTo>
                    <a:pt x="124" y="867"/>
                  </a:lnTo>
                  <a:lnTo>
                    <a:pt x="124" y="876"/>
                  </a:lnTo>
                  <a:lnTo>
                    <a:pt x="121" y="887"/>
                  </a:lnTo>
                  <a:lnTo>
                    <a:pt x="123" y="901"/>
                  </a:lnTo>
                  <a:lnTo>
                    <a:pt x="126" y="917"/>
                  </a:lnTo>
                  <a:lnTo>
                    <a:pt x="130" y="923"/>
                  </a:lnTo>
                  <a:lnTo>
                    <a:pt x="135" y="928"/>
                  </a:lnTo>
                  <a:lnTo>
                    <a:pt x="140" y="932"/>
                  </a:lnTo>
                  <a:lnTo>
                    <a:pt x="147" y="933"/>
                  </a:lnTo>
                  <a:lnTo>
                    <a:pt x="156" y="926"/>
                  </a:lnTo>
                  <a:lnTo>
                    <a:pt x="163" y="921"/>
                  </a:lnTo>
                  <a:lnTo>
                    <a:pt x="172" y="919"/>
                  </a:lnTo>
                  <a:lnTo>
                    <a:pt x="179" y="917"/>
                  </a:lnTo>
                  <a:lnTo>
                    <a:pt x="197" y="917"/>
                  </a:lnTo>
                  <a:lnTo>
                    <a:pt x="215" y="917"/>
                  </a:lnTo>
                  <a:lnTo>
                    <a:pt x="220" y="939"/>
                  </a:lnTo>
                  <a:lnTo>
                    <a:pt x="224" y="967"/>
                  </a:lnTo>
                  <a:lnTo>
                    <a:pt x="215" y="978"/>
                  </a:lnTo>
                  <a:lnTo>
                    <a:pt x="206" y="989"/>
                  </a:lnTo>
                  <a:lnTo>
                    <a:pt x="206" y="996"/>
                  </a:lnTo>
                  <a:lnTo>
                    <a:pt x="208" y="1003"/>
                  </a:lnTo>
                  <a:lnTo>
                    <a:pt x="209" y="1010"/>
                  </a:lnTo>
                  <a:lnTo>
                    <a:pt x="211" y="1017"/>
                  </a:lnTo>
                  <a:lnTo>
                    <a:pt x="217" y="1023"/>
                  </a:lnTo>
                  <a:lnTo>
                    <a:pt x="222" y="1028"/>
                  </a:lnTo>
                  <a:lnTo>
                    <a:pt x="227" y="1032"/>
                  </a:lnTo>
                  <a:lnTo>
                    <a:pt x="236" y="1034"/>
                  </a:lnTo>
                  <a:lnTo>
                    <a:pt x="254" y="1037"/>
                  </a:lnTo>
                  <a:lnTo>
                    <a:pt x="271" y="1039"/>
                  </a:lnTo>
                  <a:lnTo>
                    <a:pt x="280" y="1039"/>
                  </a:lnTo>
                  <a:lnTo>
                    <a:pt x="289" y="1037"/>
                  </a:lnTo>
                  <a:lnTo>
                    <a:pt x="300" y="1035"/>
                  </a:lnTo>
                  <a:lnTo>
                    <a:pt x="310" y="1030"/>
                  </a:lnTo>
                  <a:lnTo>
                    <a:pt x="309" y="1021"/>
                  </a:lnTo>
                  <a:lnTo>
                    <a:pt x="310" y="1014"/>
                  </a:lnTo>
                  <a:lnTo>
                    <a:pt x="314" y="1007"/>
                  </a:lnTo>
                  <a:lnTo>
                    <a:pt x="318" y="1001"/>
                  </a:lnTo>
                  <a:lnTo>
                    <a:pt x="323" y="998"/>
                  </a:lnTo>
                  <a:lnTo>
                    <a:pt x="328" y="994"/>
                  </a:lnTo>
                  <a:lnTo>
                    <a:pt x="335" y="991"/>
                  </a:lnTo>
                  <a:lnTo>
                    <a:pt x="344" y="989"/>
                  </a:lnTo>
                  <a:lnTo>
                    <a:pt x="360" y="987"/>
                  </a:lnTo>
                  <a:lnTo>
                    <a:pt x="380" y="987"/>
                  </a:lnTo>
                  <a:lnTo>
                    <a:pt x="401" y="987"/>
                  </a:lnTo>
                  <a:lnTo>
                    <a:pt x="420" y="989"/>
                  </a:lnTo>
                  <a:lnTo>
                    <a:pt x="435" y="991"/>
                  </a:lnTo>
                  <a:lnTo>
                    <a:pt x="449" y="992"/>
                  </a:lnTo>
                  <a:lnTo>
                    <a:pt x="456" y="991"/>
                  </a:lnTo>
                  <a:lnTo>
                    <a:pt x="463" y="987"/>
                  </a:lnTo>
                  <a:lnTo>
                    <a:pt x="466" y="985"/>
                  </a:lnTo>
                  <a:lnTo>
                    <a:pt x="468" y="983"/>
                  </a:lnTo>
                  <a:lnTo>
                    <a:pt x="470" y="980"/>
                  </a:lnTo>
                  <a:lnTo>
                    <a:pt x="470" y="976"/>
                  </a:lnTo>
                  <a:lnTo>
                    <a:pt x="468" y="971"/>
                  </a:lnTo>
                  <a:lnTo>
                    <a:pt x="470" y="966"/>
                  </a:lnTo>
                  <a:lnTo>
                    <a:pt x="473" y="962"/>
                  </a:lnTo>
                  <a:lnTo>
                    <a:pt x="479" y="960"/>
                  </a:lnTo>
                  <a:lnTo>
                    <a:pt x="484" y="960"/>
                  </a:lnTo>
                  <a:lnTo>
                    <a:pt x="489" y="964"/>
                  </a:lnTo>
                  <a:lnTo>
                    <a:pt x="493" y="967"/>
                  </a:lnTo>
                  <a:lnTo>
                    <a:pt x="497" y="975"/>
                  </a:lnTo>
                  <a:lnTo>
                    <a:pt x="507" y="978"/>
                  </a:lnTo>
                  <a:lnTo>
                    <a:pt x="516" y="980"/>
                  </a:lnTo>
                  <a:lnTo>
                    <a:pt x="527" y="980"/>
                  </a:lnTo>
                  <a:lnTo>
                    <a:pt x="537" y="978"/>
                  </a:lnTo>
                  <a:lnTo>
                    <a:pt x="562" y="962"/>
                  </a:lnTo>
                  <a:lnTo>
                    <a:pt x="582" y="946"/>
                  </a:lnTo>
                  <a:lnTo>
                    <a:pt x="589" y="944"/>
                  </a:lnTo>
                  <a:lnTo>
                    <a:pt x="596" y="941"/>
                  </a:lnTo>
                  <a:lnTo>
                    <a:pt x="599" y="935"/>
                  </a:lnTo>
                  <a:lnTo>
                    <a:pt x="603" y="932"/>
                  </a:lnTo>
                  <a:lnTo>
                    <a:pt x="612" y="923"/>
                  </a:lnTo>
                  <a:lnTo>
                    <a:pt x="624" y="910"/>
                  </a:lnTo>
                  <a:lnTo>
                    <a:pt x="633" y="907"/>
                  </a:lnTo>
                  <a:lnTo>
                    <a:pt x="640" y="903"/>
                  </a:lnTo>
                  <a:lnTo>
                    <a:pt x="645" y="901"/>
                  </a:lnTo>
                  <a:lnTo>
                    <a:pt x="649" y="901"/>
                  </a:lnTo>
                  <a:lnTo>
                    <a:pt x="661" y="910"/>
                  </a:lnTo>
                  <a:lnTo>
                    <a:pt x="668" y="915"/>
                  </a:lnTo>
                  <a:lnTo>
                    <a:pt x="676" y="915"/>
                  </a:lnTo>
                  <a:lnTo>
                    <a:pt x="684" y="915"/>
                  </a:lnTo>
                  <a:lnTo>
                    <a:pt x="695" y="915"/>
                  </a:lnTo>
                  <a:lnTo>
                    <a:pt x="702" y="914"/>
                  </a:lnTo>
                  <a:lnTo>
                    <a:pt x="704" y="910"/>
                  </a:lnTo>
                  <a:lnTo>
                    <a:pt x="704" y="907"/>
                  </a:lnTo>
                  <a:lnTo>
                    <a:pt x="700" y="899"/>
                  </a:lnTo>
                  <a:lnTo>
                    <a:pt x="697" y="898"/>
                  </a:lnTo>
                  <a:lnTo>
                    <a:pt x="695" y="894"/>
                  </a:lnTo>
                  <a:lnTo>
                    <a:pt x="693" y="892"/>
                  </a:lnTo>
                  <a:lnTo>
                    <a:pt x="693" y="890"/>
                  </a:lnTo>
                  <a:lnTo>
                    <a:pt x="693" y="885"/>
                  </a:lnTo>
                  <a:lnTo>
                    <a:pt x="690" y="880"/>
                  </a:lnTo>
                  <a:lnTo>
                    <a:pt x="686" y="874"/>
                  </a:lnTo>
                  <a:lnTo>
                    <a:pt x="681" y="871"/>
                  </a:lnTo>
                  <a:lnTo>
                    <a:pt x="676" y="867"/>
                  </a:lnTo>
                  <a:lnTo>
                    <a:pt x="668" y="860"/>
                  </a:lnTo>
                  <a:lnTo>
                    <a:pt x="665" y="853"/>
                  </a:lnTo>
                  <a:lnTo>
                    <a:pt x="660" y="844"/>
                  </a:lnTo>
                  <a:lnTo>
                    <a:pt x="656" y="833"/>
                  </a:lnTo>
                  <a:lnTo>
                    <a:pt x="654" y="822"/>
                  </a:lnTo>
                  <a:lnTo>
                    <a:pt x="652" y="812"/>
                  </a:lnTo>
                  <a:lnTo>
                    <a:pt x="652" y="799"/>
                  </a:lnTo>
                  <a:lnTo>
                    <a:pt x="652" y="789"/>
                  </a:lnTo>
                  <a:lnTo>
                    <a:pt x="656" y="776"/>
                  </a:lnTo>
                  <a:lnTo>
                    <a:pt x="660" y="765"/>
                  </a:lnTo>
                  <a:lnTo>
                    <a:pt x="665" y="755"/>
                  </a:lnTo>
                  <a:lnTo>
                    <a:pt x="672" y="744"/>
                  </a:lnTo>
                  <a:lnTo>
                    <a:pt x="681" y="737"/>
                  </a:lnTo>
                  <a:lnTo>
                    <a:pt x="693" y="728"/>
                  </a:lnTo>
                  <a:lnTo>
                    <a:pt x="693" y="724"/>
                  </a:lnTo>
                  <a:lnTo>
                    <a:pt x="693" y="721"/>
                  </a:lnTo>
                  <a:lnTo>
                    <a:pt x="688" y="717"/>
                  </a:lnTo>
                  <a:lnTo>
                    <a:pt x="672" y="704"/>
                  </a:lnTo>
                  <a:lnTo>
                    <a:pt x="645" y="685"/>
                  </a:lnTo>
                  <a:lnTo>
                    <a:pt x="612" y="660"/>
                  </a:lnTo>
                  <a:lnTo>
                    <a:pt x="606" y="656"/>
                  </a:lnTo>
                  <a:lnTo>
                    <a:pt x="592" y="647"/>
                  </a:lnTo>
                  <a:lnTo>
                    <a:pt x="574" y="636"/>
                  </a:lnTo>
                  <a:lnTo>
                    <a:pt x="557" y="626"/>
                  </a:lnTo>
                  <a:lnTo>
                    <a:pt x="562" y="602"/>
                  </a:lnTo>
                  <a:lnTo>
                    <a:pt x="571" y="581"/>
                  </a:lnTo>
                  <a:lnTo>
                    <a:pt x="580" y="560"/>
                  </a:lnTo>
                  <a:lnTo>
                    <a:pt x="587" y="543"/>
                  </a:lnTo>
                  <a:lnTo>
                    <a:pt x="590" y="531"/>
                  </a:lnTo>
                  <a:lnTo>
                    <a:pt x="594" y="522"/>
                  </a:lnTo>
                  <a:lnTo>
                    <a:pt x="598" y="517"/>
                  </a:lnTo>
                  <a:lnTo>
                    <a:pt x="599" y="511"/>
                  </a:lnTo>
                  <a:lnTo>
                    <a:pt x="594" y="508"/>
                  </a:lnTo>
                  <a:lnTo>
                    <a:pt x="589" y="502"/>
                  </a:lnTo>
                  <a:lnTo>
                    <a:pt x="583" y="497"/>
                  </a:lnTo>
                  <a:lnTo>
                    <a:pt x="580" y="490"/>
                  </a:lnTo>
                  <a:lnTo>
                    <a:pt x="571" y="472"/>
                  </a:lnTo>
                  <a:lnTo>
                    <a:pt x="566" y="454"/>
                  </a:lnTo>
                  <a:lnTo>
                    <a:pt x="559" y="436"/>
                  </a:lnTo>
                  <a:lnTo>
                    <a:pt x="553" y="422"/>
                  </a:lnTo>
                  <a:lnTo>
                    <a:pt x="550" y="416"/>
                  </a:lnTo>
                  <a:lnTo>
                    <a:pt x="546" y="411"/>
                  </a:lnTo>
                  <a:lnTo>
                    <a:pt x="543" y="409"/>
                  </a:lnTo>
                  <a:lnTo>
                    <a:pt x="539" y="409"/>
                  </a:lnTo>
                  <a:lnTo>
                    <a:pt x="520" y="404"/>
                  </a:lnTo>
                  <a:lnTo>
                    <a:pt x="502" y="404"/>
                  </a:lnTo>
                  <a:lnTo>
                    <a:pt x="486" y="404"/>
                  </a:lnTo>
                  <a:lnTo>
                    <a:pt x="466" y="404"/>
                  </a:lnTo>
                  <a:lnTo>
                    <a:pt x="458" y="406"/>
                  </a:lnTo>
                  <a:lnTo>
                    <a:pt x="452" y="406"/>
                  </a:lnTo>
                  <a:lnTo>
                    <a:pt x="445" y="404"/>
                  </a:lnTo>
                  <a:lnTo>
                    <a:pt x="436" y="402"/>
                  </a:lnTo>
                  <a:lnTo>
                    <a:pt x="424" y="400"/>
                  </a:lnTo>
                  <a:lnTo>
                    <a:pt x="419" y="399"/>
                  </a:lnTo>
                  <a:lnTo>
                    <a:pt x="413" y="397"/>
                  </a:lnTo>
                  <a:lnTo>
                    <a:pt x="410" y="393"/>
                  </a:lnTo>
                  <a:lnTo>
                    <a:pt x="411" y="370"/>
                  </a:lnTo>
                  <a:lnTo>
                    <a:pt x="411" y="340"/>
                  </a:lnTo>
                  <a:lnTo>
                    <a:pt x="410" y="304"/>
                  </a:lnTo>
                  <a:lnTo>
                    <a:pt x="408" y="266"/>
                  </a:lnTo>
                  <a:lnTo>
                    <a:pt x="406" y="232"/>
                  </a:lnTo>
                  <a:lnTo>
                    <a:pt x="404" y="202"/>
                  </a:lnTo>
                  <a:lnTo>
                    <a:pt x="404" y="191"/>
                  </a:lnTo>
                  <a:lnTo>
                    <a:pt x="406" y="182"/>
                  </a:lnTo>
                  <a:lnTo>
                    <a:pt x="406" y="179"/>
                  </a:lnTo>
                  <a:lnTo>
                    <a:pt x="408" y="177"/>
                  </a:lnTo>
                  <a:lnTo>
                    <a:pt x="415" y="175"/>
                  </a:lnTo>
                  <a:lnTo>
                    <a:pt x="426" y="173"/>
                  </a:lnTo>
                  <a:lnTo>
                    <a:pt x="443" y="173"/>
                  </a:lnTo>
                  <a:lnTo>
                    <a:pt x="463" y="173"/>
                  </a:lnTo>
                  <a:lnTo>
                    <a:pt x="482" y="175"/>
                  </a:lnTo>
                  <a:lnTo>
                    <a:pt x="504" y="179"/>
                  </a:lnTo>
                  <a:lnTo>
                    <a:pt x="521" y="182"/>
                  </a:lnTo>
                  <a:lnTo>
                    <a:pt x="536" y="189"/>
                  </a:lnTo>
                  <a:lnTo>
                    <a:pt x="541" y="179"/>
                  </a:lnTo>
                  <a:lnTo>
                    <a:pt x="546" y="168"/>
                  </a:lnTo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195" name="Freeform 4">
              <a:extLst>
                <a:ext uri="{FF2B5EF4-FFF2-40B4-BE49-F238E27FC236}">
                  <a16:creationId xmlns:a16="http://schemas.microsoft.com/office/drawing/2014/main" id="{72D1DC0B-6563-C2D8-5B16-ADBE5705E96D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5801" y="523576"/>
              <a:ext cx="2341318" cy="2261316"/>
            </a:xfrm>
            <a:custGeom>
              <a:avLst/>
              <a:gdLst>
                <a:gd name="T0" fmla="*/ 2147483646 w 1441"/>
                <a:gd name="T1" fmla="*/ 2147483646 h 1572"/>
                <a:gd name="T2" fmla="*/ 2147483646 w 1441"/>
                <a:gd name="T3" fmla="*/ 2147483646 h 1572"/>
                <a:gd name="T4" fmla="*/ 2147483646 w 1441"/>
                <a:gd name="T5" fmla="*/ 2147483646 h 1572"/>
                <a:gd name="T6" fmla="*/ 2147483646 w 1441"/>
                <a:gd name="T7" fmla="*/ 2147483646 h 1572"/>
                <a:gd name="T8" fmla="*/ 2147483646 w 1441"/>
                <a:gd name="T9" fmla="*/ 2147483646 h 1572"/>
                <a:gd name="T10" fmla="*/ 2147483646 w 1441"/>
                <a:gd name="T11" fmla="*/ 2147483646 h 1572"/>
                <a:gd name="T12" fmla="*/ 2147483646 w 1441"/>
                <a:gd name="T13" fmla="*/ 2147483646 h 1572"/>
                <a:gd name="T14" fmla="*/ 2147483646 w 1441"/>
                <a:gd name="T15" fmla="*/ 2147483646 h 1572"/>
                <a:gd name="T16" fmla="*/ 2147483646 w 1441"/>
                <a:gd name="T17" fmla="*/ 2147483646 h 1572"/>
                <a:gd name="T18" fmla="*/ 2147483646 w 1441"/>
                <a:gd name="T19" fmla="*/ 0 h 1572"/>
                <a:gd name="T20" fmla="*/ 2147483646 w 1441"/>
                <a:gd name="T21" fmla="*/ 2147483646 h 1572"/>
                <a:gd name="T22" fmla="*/ 2147483646 w 1441"/>
                <a:gd name="T23" fmla="*/ 2147483646 h 1572"/>
                <a:gd name="T24" fmla="*/ 2147483646 w 1441"/>
                <a:gd name="T25" fmla="*/ 2147483646 h 1572"/>
                <a:gd name="T26" fmla="*/ 2147483646 w 1441"/>
                <a:gd name="T27" fmla="*/ 2147483646 h 1572"/>
                <a:gd name="T28" fmla="*/ 2147483646 w 1441"/>
                <a:gd name="T29" fmla="*/ 2147483646 h 1572"/>
                <a:gd name="T30" fmla="*/ 2147483646 w 1441"/>
                <a:gd name="T31" fmla="*/ 2147483646 h 1572"/>
                <a:gd name="T32" fmla="*/ 2147483646 w 1441"/>
                <a:gd name="T33" fmla="*/ 2147483646 h 1572"/>
                <a:gd name="T34" fmla="*/ 2147483646 w 1441"/>
                <a:gd name="T35" fmla="*/ 2147483646 h 1572"/>
                <a:gd name="T36" fmla="*/ 2147483646 w 1441"/>
                <a:gd name="T37" fmla="*/ 2147483646 h 1572"/>
                <a:gd name="T38" fmla="*/ 2147483646 w 1441"/>
                <a:gd name="T39" fmla="*/ 2147483646 h 1572"/>
                <a:gd name="T40" fmla="*/ 2147483646 w 1441"/>
                <a:gd name="T41" fmla="*/ 2147483646 h 1572"/>
                <a:gd name="T42" fmla="*/ 2147483646 w 1441"/>
                <a:gd name="T43" fmla="*/ 2147483646 h 1572"/>
                <a:gd name="T44" fmla="*/ 2147483646 w 1441"/>
                <a:gd name="T45" fmla="*/ 2147483646 h 1572"/>
                <a:gd name="T46" fmla="*/ 2147483646 w 1441"/>
                <a:gd name="T47" fmla="*/ 2147483646 h 1572"/>
                <a:gd name="T48" fmla="*/ 2147483646 w 1441"/>
                <a:gd name="T49" fmla="*/ 2147483646 h 1572"/>
                <a:gd name="T50" fmla="*/ 2147483646 w 1441"/>
                <a:gd name="T51" fmla="*/ 2147483646 h 1572"/>
                <a:gd name="T52" fmla="*/ 2147483646 w 1441"/>
                <a:gd name="T53" fmla="*/ 2147483646 h 1572"/>
                <a:gd name="T54" fmla="*/ 2147483646 w 1441"/>
                <a:gd name="T55" fmla="*/ 2147483646 h 1572"/>
                <a:gd name="T56" fmla="*/ 2147483646 w 1441"/>
                <a:gd name="T57" fmla="*/ 2147483646 h 1572"/>
                <a:gd name="T58" fmla="*/ 2147483646 w 1441"/>
                <a:gd name="T59" fmla="*/ 2147483646 h 1572"/>
                <a:gd name="T60" fmla="*/ 2147483646 w 1441"/>
                <a:gd name="T61" fmla="*/ 2147483646 h 1572"/>
                <a:gd name="T62" fmla="*/ 2147483646 w 1441"/>
                <a:gd name="T63" fmla="*/ 2147483646 h 1572"/>
                <a:gd name="T64" fmla="*/ 2147483646 w 1441"/>
                <a:gd name="T65" fmla="*/ 2147483646 h 1572"/>
                <a:gd name="T66" fmla="*/ 2147483646 w 1441"/>
                <a:gd name="T67" fmla="*/ 2147483646 h 1572"/>
                <a:gd name="T68" fmla="*/ 2147483646 w 1441"/>
                <a:gd name="T69" fmla="*/ 2147483646 h 1572"/>
                <a:gd name="T70" fmla="*/ 2147483646 w 1441"/>
                <a:gd name="T71" fmla="*/ 2147483646 h 1572"/>
                <a:gd name="T72" fmla="*/ 2147483646 w 1441"/>
                <a:gd name="T73" fmla="*/ 2147483646 h 1572"/>
                <a:gd name="T74" fmla="*/ 2147483646 w 1441"/>
                <a:gd name="T75" fmla="*/ 2147483646 h 1572"/>
                <a:gd name="T76" fmla="*/ 2147483646 w 1441"/>
                <a:gd name="T77" fmla="*/ 2147483646 h 1572"/>
                <a:gd name="T78" fmla="*/ 2147483646 w 1441"/>
                <a:gd name="T79" fmla="*/ 2147483646 h 1572"/>
                <a:gd name="T80" fmla="*/ 2147483646 w 1441"/>
                <a:gd name="T81" fmla="*/ 2147483646 h 1572"/>
                <a:gd name="T82" fmla="*/ 2147483646 w 1441"/>
                <a:gd name="T83" fmla="*/ 2147483646 h 1572"/>
                <a:gd name="T84" fmla="*/ 2147483646 w 1441"/>
                <a:gd name="T85" fmla="*/ 2147483646 h 1572"/>
                <a:gd name="T86" fmla="*/ 2147483646 w 1441"/>
                <a:gd name="T87" fmla="*/ 2147483646 h 1572"/>
                <a:gd name="T88" fmla="*/ 2147483646 w 1441"/>
                <a:gd name="T89" fmla="*/ 2147483646 h 1572"/>
                <a:gd name="T90" fmla="*/ 2147483646 w 1441"/>
                <a:gd name="T91" fmla="*/ 2147483646 h 1572"/>
                <a:gd name="T92" fmla="*/ 2147483646 w 1441"/>
                <a:gd name="T93" fmla="*/ 2147483646 h 1572"/>
                <a:gd name="T94" fmla="*/ 2147483646 w 1441"/>
                <a:gd name="T95" fmla="*/ 2147483646 h 1572"/>
                <a:gd name="T96" fmla="*/ 2147483646 w 1441"/>
                <a:gd name="T97" fmla="*/ 2147483646 h 1572"/>
                <a:gd name="T98" fmla="*/ 2147483646 w 1441"/>
                <a:gd name="T99" fmla="*/ 2147483646 h 1572"/>
                <a:gd name="T100" fmla="*/ 2147483646 w 1441"/>
                <a:gd name="T101" fmla="*/ 2147483646 h 1572"/>
                <a:gd name="T102" fmla="*/ 2147483646 w 1441"/>
                <a:gd name="T103" fmla="*/ 2147483646 h 1572"/>
                <a:gd name="T104" fmla="*/ 2147483646 w 1441"/>
                <a:gd name="T105" fmla="*/ 2147483646 h 1572"/>
                <a:gd name="T106" fmla="*/ 2147483646 w 1441"/>
                <a:gd name="T107" fmla="*/ 2147483646 h 1572"/>
                <a:gd name="T108" fmla="*/ 2147483646 w 1441"/>
                <a:gd name="T109" fmla="*/ 2147483646 h 1572"/>
                <a:gd name="T110" fmla="*/ 2147483646 w 1441"/>
                <a:gd name="T111" fmla="*/ 2147483646 h 1572"/>
                <a:gd name="T112" fmla="*/ 2147483646 w 1441"/>
                <a:gd name="T113" fmla="*/ 2147483646 h 1572"/>
                <a:gd name="T114" fmla="*/ 2147483646 w 1441"/>
                <a:gd name="T115" fmla="*/ 2147483646 h 1572"/>
                <a:gd name="T116" fmla="*/ 2147483646 w 1441"/>
                <a:gd name="T117" fmla="*/ 2147483646 h 1572"/>
                <a:gd name="T118" fmla="*/ 2147483646 w 1441"/>
                <a:gd name="T119" fmla="*/ 2147483646 h 1572"/>
                <a:gd name="T120" fmla="*/ 2147483646 w 1441"/>
                <a:gd name="T121" fmla="*/ 2147483646 h 1572"/>
                <a:gd name="T122" fmla="*/ 2147483646 w 1441"/>
                <a:gd name="T123" fmla="*/ 2147483646 h 157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41" h="1572">
                  <a:moveTo>
                    <a:pt x="1373" y="367"/>
                  </a:moveTo>
                  <a:lnTo>
                    <a:pt x="1366" y="358"/>
                  </a:lnTo>
                  <a:lnTo>
                    <a:pt x="1364" y="349"/>
                  </a:lnTo>
                  <a:lnTo>
                    <a:pt x="1364" y="345"/>
                  </a:lnTo>
                  <a:lnTo>
                    <a:pt x="1364" y="340"/>
                  </a:lnTo>
                  <a:lnTo>
                    <a:pt x="1366" y="337"/>
                  </a:lnTo>
                  <a:lnTo>
                    <a:pt x="1370" y="333"/>
                  </a:lnTo>
                  <a:lnTo>
                    <a:pt x="1372" y="322"/>
                  </a:lnTo>
                  <a:lnTo>
                    <a:pt x="1373" y="311"/>
                  </a:lnTo>
                  <a:lnTo>
                    <a:pt x="1375" y="306"/>
                  </a:lnTo>
                  <a:lnTo>
                    <a:pt x="1373" y="301"/>
                  </a:lnTo>
                  <a:lnTo>
                    <a:pt x="1372" y="295"/>
                  </a:lnTo>
                  <a:lnTo>
                    <a:pt x="1366" y="290"/>
                  </a:lnTo>
                  <a:lnTo>
                    <a:pt x="1357" y="285"/>
                  </a:lnTo>
                  <a:lnTo>
                    <a:pt x="1352" y="283"/>
                  </a:lnTo>
                  <a:lnTo>
                    <a:pt x="1341" y="283"/>
                  </a:lnTo>
                  <a:lnTo>
                    <a:pt x="1311" y="285"/>
                  </a:lnTo>
                  <a:lnTo>
                    <a:pt x="1279" y="269"/>
                  </a:lnTo>
                  <a:lnTo>
                    <a:pt x="1239" y="251"/>
                  </a:lnTo>
                  <a:lnTo>
                    <a:pt x="1219" y="244"/>
                  </a:lnTo>
                  <a:lnTo>
                    <a:pt x="1198" y="236"/>
                  </a:lnTo>
                  <a:lnTo>
                    <a:pt x="1180" y="233"/>
                  </a:lnTo>
                  <a:lnTo>
                    <a:pt x="1162" y="231"/>
                  </a:lnTo>
                  <a:lnTo>
                    <a:pt x="1161" y="226"/>
                  </a:lnTo>
                  <a:lnTo>
                    <a:pt x="1157" y="222"/>
                  </a:lnTo>
                  <a:lnTo>
                    <a:pt x="1152" y="220"/>
                  </a:lnTo>
                  <a:lnTo>
                    <a:pt x="1146" y="218"/>
                  </a:lnTo>
                  <a:lnTo>
                    <a:pt x="1132" y="217"/>
                  </a:lnTo>
                  <a:lnTo>
                    <a:pt x="1120" y="217"/>
                  </a:lnTo>
                  <a:lnTo>
                    <a:pt x="1118" y="222"/>
                  </a:lnTo>
                  <a:lnTo>
                    <a:pt x="1116" y="227"/>
                  </a:lnTo>
                  <a:lnTo>
                    <a:pt x="1113" y="235"/>
                  </a:lnTo>
                  <a:lnTo>
                    <a:pt x="1109" y="242"/>
                  </a:lnTo>
                  <a:lnTo>
                    <a:pt x="1104" y="247"/>
                  </a:lnTo>
                  <a:lnTo>
                    <a:pt x="1099" y="252"/>
                  </a:lnTo>
                  <a:lnTo>
                    <a:pt x="1092" y="254"/>
                  </a:lnTo>
                  <a:lnTo>
                    <a:pt x="1086" y="256"/>
                  </a:lnTo>
                  <a:lnTo>
                    <a:pt x="1084" y="251"/>
                  </a:lnTo>
                  <a:lnTo>
                    <a:pt x="1083" y="247"/>
                  </a:lnTo>
                  <a:lnTo>
                    <a:pt x="1077" y="245"/>
                  </a:lnTo>
                  <a:lnTo>
                    <a:pt x="1072" y="244"/>
                  </a:lnTo>
                  <a:lnTo>
                    <a:pt x="1058" y="244"/>
                  </a:lnTo>
                  <a:lnTo>
                    <a:pt x="1040" y="247"/>
                  </a:lnTo>
                  <a:lnTo>
                    <a:pt x="1006" y="254"/>
                  </a:lnTo>
                  <a:lnTo>
                    <a:pt x="985" y="260"/>
                  </a:lnTo>
                  <a:lnTo>
                    <a:pt x="978" y="258"/>
                  </a:lnTo>
                  <a:lnTo>
                    <a:pt x="969" y="254"/>
                  </a:lnTo>
                  <a:lnTo>
                    <a:pt x="960" y="249"/>
                  </a:lnTo>
                  <a:lnTo>
                    <a:pt x="953" y="242"/>
                  </a:lnTo>
                  <a:lnTo>
                    <a:pt x="944" y="236"/>
                  </a:lnTo>
                  <a:lnTo>
                    <a:pt x="934" y="231"/>
                  </a:lnTo>
                  <a:lnTo>
                    <a:pt x="925" y="227"/>
                  </a:lnTo>
                  <a:lnTo>
                    <a:pt x="916" y="226"/>
                  </a:lnTo>
                  <a:lnTo>
                    <a:pt x="891" y="224"/>
                  </a:lnTo>
                  <a:lnTo>
                    <a:pt x="868" y="220"/>
                  </a:lnTo>
                  <a:lnTo>
                    <a:pt x="845" y="217"/>
                  </a:lnTo>
                  <a:lnTo>
                    <a:pt x="820" y="217"/>
                  </a:lnTo>
                  <a:lnTo>
                    <a:pt x="801" y="222"/>
                  </a:lnTo>
                  <a:lnTo>
                    <a:pt x="778" y="229"/>
                  </a:lnTo>
                  <a:lnTo>
                    <a:pt x="764" y="215"/>
                  </a:lnTo>
                  <a:lnTo>
                    <a:pt x="746" y="197"/>
                  </a:lnTo>
                  <a:lnTo>
                    <a:pt x="739" y="188"/>
                  </a:lnTo>
                  <a:lnTo>
                    <a:pt x="732" y="179"/>
                  </a:lnTo>
                  <a:lnTo>
                    <a:pt x="728" y="170"/>
                  </a:lnTo>
                  <a:lnTo>
                    <a:pt x="727" y="163"/>
                  </a:lnTo>
                  <a:lnTo>
                    <a:pt x="719" y="158"/>
                  </a:lnTo>
                  <a:lnTo>
                    <a:pt x="711" y="152"/>
                  </a:lnTo>
                  <a:lnTo>
                    <a:pt x="702" y="149"/>
                  </a:lnTo>
                  <a:lnTo>
                    <a:pt x="693" y="145"/>
                  </a:lnTo>
                  <a:lnTo>
                    <a:pt x="673" y="140"/>
                  </a:lnTo>
                  <a:lnTo>
                    <a:pt x="656" y="140"/>
                  </a:lnTo>
                  <a:lnTo>
                    <a:pt x="645" y="120"/>
                  </a:lnTo>
                  <a:lnTo>
                    <a:pt x="620" y="84"/>
                  </a:lnTo>
                  <a:lnTo>
                    <a:pt x="594" y="49"/>
                  </a:lnTo>
                  <a:lnTo>
                    <a:pt x="576" y="29"/>
                  </a:lnTo>
                  <a:lnTo>
                    <a:pt x="567" y="16"/>
                  </a:lnTo>
                  <a:lnTo>
                    <a:pt x="560" y="7"/>
                  </a:lnTo>
                  <a:lnTo>
                    <a:pt x="555" y="4"/>
                  </a:lnTo>
                  <a:lnTo>
                    <a:pt x="549" y="2"/>
                  </a:lnTo>
                  <a:lnTo>
                    <a:pt x="542" y="0"/>
                  </a:lnTo>
                  <a:lnTo>
                    <a:pt x="533" y="0"/>
                  </a:lnTo>
                  <a:lnTo>
                    <a:pt x="523" y="2"/>
                  </a:lnTo>
                  <a:lnTo>
                    <a:pt x="509" y="9"/>
                  </a:lnTo>
                  <a:lnTo>
                    <a:pt x="494" y="16"/>
                  </a:lnTo>
                  <a:lnTo>
                    <a:pt x="480" y="27"/>
                  </a:lnTo>
                  <a:lnTo>
                    <a:pt x="454" y="45"/>
                  </a:lnTo>
                  <a:lnTo>
                    <a:pt x="443" y="52"/>
                  </a:lnTo>
                  <a:lnTo>
                    <a:pt x="447" y="84"/>
                  </a:lnTo>
                  <a:lnTo>
                    <a:pt x="455" y="117"/>
                  </a:lnTo>
                  <a:lnTo>
                    <a:pt x="457" y="133"/>
                  </a:lnTo>
                  <a:lnTo>
                    <a:pt x="457" y="147"/>
                  </a:lnTo>
                  <a:lnTo>
                    <a:pt x="455" y="154"/>
                  </a:lnTo>
                  <a:lnTo>
                    <a:pt x="454" y="161"/>
                  </a:lnTo>
                  <a:lnTo>
                    <a:pt x="450" y="168"/>
                  </a:lnTo>
                  <a:lnTo>
                    <a:pt x="445" y="176"/>
                  </a:lnTo>
                  <a:lnTo>
                    <a:pt x="416" y="168"/>
                  </a:lnTo>
                  <a:lnTo>
                    <a:pt x="386" y="161"/>
                  </a:lnTo>
                  <a:lnTo>
                    <a:pt x="369" y="159"/>
                  </a:lnTo>
                  <a:lnTo>
                    <a:pt x="353" y="159"/>
                  </a:lnTo>
                  <a:lnTo>
                    <a:pt x="335" y="161"/>
                  </a:lnTo>
                  <a:lnTo>
                    <a:pt x="317" y="165"/>
                  </a:lnTo>
                  <a:lnTo>
                    <a:pt x="317" y="197"/>
                  </a:lnTo>
                  <a:lnTo>
                    <a:pt x="319" y="265"/>
                  </a:lnTo>
                  <a:lnTo>
                    <a:pt x="322" y="338"/>
                  </a:lnTo>
                  <a:lnTo>
                    <a:pt x="322" y="383"/>
                  </a:lnTo>
                  <a:lnTo>
                    <a:pt x="338" y="388"/>
                  </a:lnTo>
                  <a:lnTo>
                    <a:pt x="351" y="392"/>
                  </a:lnTo>
                  <a:lnTo>
                    <a:pt x="365" y="392"/>
                  </a:lnTo>
                  <a:lnTo>
                    <a:pt x="384" y="392"/>
                  </a:lnTo>
                  <a:lnTo>
                    <a:pt x="388" y="392"/>
                  </a:lnTo>
                  <a:lnTo>
                    <a:pt x="393" y="392"/>
                  </a:lnTo>
                  <a:lnTo>
                    <a:pt x="415" y="392"/>
                  </a:lnTo>
                  <a:lnTo>
                    <a:pt x="436" y="394"/>
                  </a:lnTo>
                  <a:lnTo>
                    <a:pt x="447" y="396"/>
                  </a:lnTo>
                  <a:lnTo>
                    <a:pt x="455" y="401"/>
                  </a:lnTo>
                  <a:lnTo>
                    <a:pt x="462" y="406"/>
                  </a:lnTo>
                  <a:lnTo>
                    <a:pt x="466" y="417"/>
                  </a:lnTo>
                  <a:lnTo>
                    <a:pt x="473" y="435"/>
                  </a:lnTo>
                  <a:lnTo>
                    <a:pt x="482" y="462"/>
                  </a:lnTo>
                  <a:lnTo>
                    <a:pt x="487" y="474"/>
                  </a:lnTo>
                  <a:lnTo>
                    <a:pt x="494" y="487"/>
                  </a:lnTo>
                  <a:lnTo>
                    <a:pt x="498" y="490"/>
                  </a:lnTo>
                  <a:lnTo>
                    <a:pt x="501" y="496"/>
                  </a:lnTo>
                  <a:lnTo>
                    <a:pt x="505" y="497"/>
                  </a:lnTo>
                  <a:lnTo>
                    <a:pt x="510" y="499"/>
                  </a:lnTo>
                  <a:lnTo>
                    <a:pt x="503" y="514"/>
                  </a:lnTo>
                  <a:lnTo>
                    <a:pt x="489" y="546"/>
                  </a:lnTo>
                  <a:lnTo>
                    <a:pt x="482" y="564"/>
                  </a:lnTo>
                  <a:lnTo>
                    <a:pt x="475" y="583"/>
                  </a:lnTo>
                  <a:lnTo>
                    <a:pt x="470" y="599"/>
                  </a:lnTo>
                  <a:lnTo>
                    <a:pt x="468" y="612"/>
                  </a:lnTo>
                  <a:lnTo>
                    <a:pt x="473" y="619"/>
                  </a:lnTo>
                  <a:lnTo>
                    <a:pt x="485" y="626"/>
                  </a:lnTo>
                  <a:lnTo>
                    <a:pt x="501" y="635"/>
                  </a:lnTo>
                  <a:lnTo>
                    <a:pt x="512" y="639"/>
                  </a:lnTo>
                  <a:lnTo>
                    <a:pt x="535" y="657"/>
                  </a:lnTo>
                  <a:lnTo>
                    <a:pt x="558" y="675"/>
                  </a:lnTo>
                  <a:lnTo>
                    <a:pt x="581" y="691"/>
                  </a:lnTo>
                  <a:lnTo>
                    <a:pt x="604" y="709"/>
                  </a:lnTo>
                  <a:lnTo>
                    <a:pt x="604" y="716"/>
                  </a:lnTo>
                  <a:lnTo>
                    <a:pt x="602" y="717"/>
                  </a:lnTo>
                  <a:lnTo>
                    <a:pt x="599" y="717"/>
                  </a:lnTo>
                  <a:lnTo>
                    <a:pt x="594" y="721"/>
                  </a:lnTo>
                  <a:lnTo>
                    <a:pt x="585" y="730"/>
                  </a:lnTo>
                  <a:lnTo>
                    <a:pt x="578" y="739"/>
                  </a:lnTo>
                  <a:lnTo>
                    <a:pt x="572" y="746"/>
                  </a:lnTo>
                  <a:lnTo>
                    <a:pt x="567" y="757"/>
                  </a:lnTo>
                  <a:lnTo>
                    <a:pt x="563" y="766"/>
                  </a:lnTo>
                  <a:lnTo>
                    <a:pt x="563" y="778"/>
                  </a:lnTo>
                  <a:lnTo>
                    <a:pt x="563" y="793"/>
                  </a:lnTo>
                  <a:lnTo>
                    <a:pt x="565" y="807"/>
                  </a:lnTo>
                  <a:lnTo>
                    <a:pt x="565" y="816"/>
                  </a:lnTo>
                  <a:lnTo>
                    <a:pt x="567" y="825"/>
                  </a:lnTo>
                  <a:lnTo>
                    <a:pt x="569" y="832"/>
                  </a:lnTo>
                  <a:lnTo>
                    <a:pt x="574" y="839"/>
                  </a:lnTo>
                  <a:lnTo>
                    <a:pt x="578" y="846"/>
                  </a:lnTo>
                  <a:lnTo>
                    <a:pt x="585" y="853"/>
                  </a:lnTo>
                  <a:lnTo>
                    <a:pt x="592" y="859"/>
                  </a:lnTo>
                  <a:lnTo>
                    <a:pt x="601" y="864"/>
                  </a:lnTo>
                  <a:lnTo>
                    <a:pt x="602" y="868"/>
                  </a:lnTo>
                  <a:lnTo>
                    <a:pt x="602" y="871"/>
                  </a:lnTo>
                  <a:lnTo>
                    <a:pt x="604" y="877"/>
                  </a:lnTo>
                  <a:lnTo>
                    <a:pt x="604" y="878"/>
                  </a:lnTo>
                  <a:lnTo>
                    <a:pt x="610" y="887"/>
                  </a:lnTo>
                  <a:lnTo>
                    <a:pt x="617" y="896"/>
                  </a:lnTo>
                  <a:lnTo>
                    <a:pt x="617" y="898"/>
                  </a:lnTo>
                  <a:lnTo>
                    <a:pt x="615" y="900"/>
                  </a:lnTo>
                  <a:lnTo>
                    <a:pt x="610" y="902"/>
                  </a:lnTo>
                  <a:lnTo>
                    <a:pt x="599" y="903"/>
                  </a:lnTo>
                  <a:lnTo>
                    <a:pt x="588" y="903"/>
                  </a:lnTo>
                  <a:lnTo>
                    <a:pt x="579" y="903"/>
                  </a:lnTo>
                  <a:lnTo>
                    <a:pt x="571" y="896"/>
                  </a:lnTo>
                  <a:lnTo>
                    <a:pt x="565" y="891"/>
                  </a:lnTo>
                  <a:lnTo>
                    <a:pt x="562" y="889"/>
                  </a:lnTo>
                  <a:lnTo>
                    <a:pt x="558" y="889"/>
                  </a:lnTo>
                  <a:lnTo>
                    <a:pt x="555" y="889"/>
                  </a:lnTo>
                  <a:lnTo>
                    <a:pt x="549" y="891"/>
                  </a:lnTo>
                  <a:lnTo>
                    <a:pt x="539" y="896"/>
                  </a:lnTo>
                  <a:lnTo>
                    <a:pt x="530" y="902"/>
                  </a:lnTo>
                  <a:lnTo>
                    <a:pt x="523" y="911"/>
                  </a:lnTo>
                  <a:lnTo>
                    <a:pt x="516" y="918"/>
                  </a:lnTo>
                  <a:lnTo>
                    <a:pt x="514" y="920"/>
                  </a:lnTo>
                  <a:lnTo>
                    <a:pt x="512" y="921"/>
                  </a:lnTo>
                  <a:lnTo>
                    <a:pt x="505" y="927"/>
                  </a:lnTo>
                  <a:lnTo>
                    <a:pt x="500" y="930"/>
                  </a:lnTo>
                  <a:lnTo>
                    <a:pt x="498" y="932"/>
                  </a:lnTo>
                  <a:lnTo>
                    <a:pt x="494" y="934"/>
                  </a:lnTo>
                  <a:lnTo>
                    <a:pt x="487" y="936"/>
                  </a:lnTo>
                  <a:lnTo>
                    <a:pt x="482" y="939"/>
                  </a:lnTo>
                  <a:lnTo>
                    <a:pt x="477" y="945"/>
                  </a:lnTo>
                  <a:lnTo>
                    <a:pt x="470" y="950"/>
                  </a:lnTo>
                  <a:lnTo>
                    <a:pt x="464" y="957"/>
                  </a:lnTo>
                  <a:lnTo>
                    <a:pt x="455" y="963"/>
                  </a:lnTo>
                  <a:lnTo>
                    <a:pt x="447" y="966"/>
                  </a:lnTo>
                  <a:lnTo>
                    <a:pt x="436" y="968"/>
                  </a:lnTo>
                  <a:lnTo>
                    <a:pt x="429" y="968"/>
                  </a:lnTo>
                  <a:lnTo>
                    <a:pt x="422" y="968"/>
                  </a:lnTo>
                  <a:lnTo>
                    <a:pt x="416" y="966"/>
                  </a:lnTo>
                  <a:lnTo>
                    <a:pt x="411" y="964"/>
                  </a:lnTo>
                  <a:lnTo>
                    <a:pt x="411" y="963"/>
                  </a:lnTo>
                  <a:lnTo>
                    <a:pt x="409" y="963"/>
                  </a:lnTo>
                  <a:lnTo>
                    <a:pt x="409" y="961"/>
                  </a:lnTo>
                  <a:lnTo>
                    <a:pt x="406" y="955"/>
                  </a:lnTo>
                  <a:lnTo>
                    <a:pt x="400" y="950"/>
                  </a:lnTo>
                  <a:lnTo>
                    <a:pt x="395" y="948"/>
                  </a:lnTo>
                  <a:lnTo>
                    <a:pt x="390" y="948"/>
                  </a:lnTo>
                  <a:lnTo>
                    <a:pt x="386" y="950"/>
                  </a:lnTo>
                  <a:lnTo>
                    <a:pt x="383" y="952"/>
                  </a:lnTo>
                  <a:lnTo>
                    <a:pt x="381" y="957"/>
                  </a:lnTo>
                  <a:lnTo>
                    <a:pt x="381" y="964"/>
                  </a:lnTo>
                  <a:lnTo>
                    <a:pt x="379" y="971"/>
                  </a:lnTo>
                  <a:lnTo>
                    <a:pt x="374" y="977"/>
                  </a:lnTo>
                  <a:lnTo>
                    <a:pt x="369" y="979"/>
                  </a:lnTo>
                  <a:lnTo>
                    <a:pt x="360" y="980"/>
                  </a:lnTo>
                  <a:lnTo>
                    <a:pt x="344" y="979"/>
                  </a:lnTo>
                  <a:lnTo>
                    <a:pt x="326" y="977"/>
                  </a:lnTo>
                  <a:lnTo>
                    <a:pt x="312" y="975"/>
                  </a:lnTo>
                  <a:lnTo>
                    <a:pt x="294" y="973"/>
                  </a:lnTo>
                  <a:lnTo>
                    <a:pt x="275" y="973"/>
                  </a:lnTo>
                  <a:lnTo>
                    <a:pt x="257" y="975"/>
                  </a:lnTo>
                  <a:lnTo>
                    <a:pt x="250" y="977"/>
                  </a:lnTo>
                  <a:lnTo>
                    <a:pt x="241" y="980"/>
                  </a:lnTo>
                  <a:lnTo>
                    <a:pt x="236" y="984"/>
                  </a:lnTo>
                  <a:lnTo>
                    <a:pt x="230" y="988"/>
                  </a:lnTo>
                  <a:lnTo>
                    <a:pt x="225" y="993"/>
                  </a:lnTo>
                  <a:lnTo>
                    <a:pt x="221" y="1000"/>
                  </a:lnTo>
                  <a:lnTo>
                    <a:pt x="221" y="1009"/>
                  </a:lnTo>
                  <a:lnTo>
                    <a:pt x="221" y="1020"/>
                  </a:lnTo>
                  <a:lnTo>
                    <a:pt x="213" y="1023"/>
                  </a:lnTo>
                  <a:lnTo>
                    <a:pt x="204" y="1025"/>
                  </a:lnTo>
                  <a:lnTo>
                    <a:pt x="195" y="1027"/>
                  </a:lnTo>
                  <a:lnTo>
                    <a:pt x="184" y="1027"/>
                  </a:lnTo>
                  <a:lnTo>
                    <a:pt x="167" y="1025"/>
                  </a:lnTo>
                  <a:lnTo>
                    <a:pt x="147" y="1022"/>
                  </a:lnTo>
                  <a:lnTo>
                    <a:pt x="133" y="1020"/>
                  </a:lnTo>
                  <a:lnTo>
                    <a:pt x="120" y="1018"/>
                  </a:lnTo>
                  <a:lnTo>
                    <a:pt x="106" y="1018"/>
                  </a:lnTo>
                  <a:lnTo>
                    <a:pt x="92" y="1016"/>
                  </a:lnTo>
                  <a:lnTo>
                    <a:pt x="81" y="1018"/>
                  </a:lnTo>
                  <a:lnTo>
                    <a:pt x="71" y="1020"/>
                  </a:lnTo>
                  <a:lnTo>
                    <a:pt x="62" y="1022"/>
                  </a:lnTo>
                  <a:lnTo>
                    <a:pt x="51" y="1027"/>
                  </a:lnTo>
                  <a:lnTo>
                    <a:pt x="50" y="1029"/>
                  </a:lnTo>
                  <a:lnTo>
                    <a:pt x="46" y="1032"/>
                  </a:lnTo>
                  <a:lnTo>
                    <a:pt x="41" y="1034"/>
                  </a:lnTo>
                  <a:lnTo>
                    <a:pt x="35" y="1036"/>
                  </a:lnTo>
                  <a:lnTo>
                    <a:pt x="23" y="1039"/>
                  </a:lnTo>
                  <a:lnTo>
                    <a:pt x="16" y="1041"/>
                  </a:lnTo>
                  <a:lnTo>
                    <a:pt x="12" y="1047"/>
                  </a:lnTo>
                  <a:lnTo>
                    <a:pt x="9" y="1052"/>
                  </a:lnTo>
                  <a:lnTo>
                    <a:pt x="7" y="1059"/>
                  </a:lnTo>
                  <a:lnTo>
                    <a:pt x="5" y="1068"/>
                  </a:lnTo>
                  <a:lnTo>
                    <a:pt x="3" y="1084"/>
                  </a:lnTo>
                  <a:lnTo>
                    <a:pt x="3" y="1097"/>
                  </a:lnTo>
                  <a:lnTo>
                    <a:pt x="0" y="1100"/>
                  </a:lnTo>
                  <a:lnTo>
                    <a:pt x="0" y="1104"/>
                  </a:lnTo>
                  <a:lnTo>
                    <a:pt x="0" y="1107"/>
                  </a:lnTo>
                  <a:lnTo>
                    <a:pt x="0" y="1111"/>
                  </a:lnTo>
                  <a:lnTo>
                    <a:pt x="2" y="1122"/>
                  </a:lnTo>
                  <a:lnTo>
                    <a:pt x="3" y="1134"/>
                  </a:lnTo>
                  <a:lnTo>
                    <a:pt x="5" y="1136"/>
                  </a:lnTo>
                  <a:lnTo>
                    <a:pt x="5" y="1140"/>
                  </a:lnTo>
                  <a:lnTo>
                    <a:pt x="25" y="1143"/>
                  </a:lnTo>
                  <a:lnTo>
                    <a:pt x="42" y="1147"/>
                  </a:lnTo>
                  <a:lnTo>
                    <a:pt x="60" y="1154"/>
                  </a:lnTo>
                  <a:lnTo>
                    <a:pt x="80" y="1161"/>
                  </a:lnTo>
                  <a:lnTo>
                    <a:pt x="90" y="1166"/>
                  </a:lnTo>
                  <a:lnTo>
                    <a:pt x="97" y="1172"/>
                  </a:lnTo>
                  <a:lnTo>
                    <a:pt x="101" y="1179"/>
                  </a:lnTo>
                  <a:lnTo>
                    <a:pt x="103" y="1195"/>
                  </a:lnTo>
                  <a:lnTo>
                    <a:pt x="104" y="1197"/>
                  </a:lnTo>
                  <a:lnTo>
                    <a:pt x="106" y="1208"/>
                  </a:lnTo>
                  <a:lnTo>
                    <a:pt x="104" y="1227"/>
                  </a:lnTo>
                  <a:lnTo>
                    <a:pt x="103" y="1249"/>
                  </a:lnTo>
                  <a:lnTo>
                    <a:pt x="99" y="1259"/>
                  </a:lnTo>
                  <a:lnTo>
                    <a:pt x="96" y="1263"/>
                  </a:lnTo>
                  <a:lnTo>
                    <a:pt x="92" y="1265"/>
                  </a:lnTo>
                  <a:lnTo>
                    <a:pt x="90" y="1268"/>
                  </a:lnTo>
                  <a:lnTo>
                    <a:pt x="89" y="1272"/>
                  </a:lnTo>
                  <a:lnTo>
                    <a:pt x="89" y="1277"/>
                  </a:lnTo>
                  <a:lnTo>
                    <a:pt x="90" y="1283"/>
                  </a:lnTo>
                  <a:lnTo>
                    <a:pt x="94" y="1292"/>
                  </a:lnTo>
                  <a:lnTo>
                    <a:pt x="99" y="1299"/>
                  </a:lnTo>
                  <a:lnTo>
                    <a:pt x="110" y="1304"/>
                  </a:lnTo>
                  <a:lnTo>
                    <a:pt x="124" y="1306"/>
                  </a:lnTo>
                  <a:lnTo>
                    <a:pt x="142" y="1308"/>
                  </a:lnTo>
                  <a:lnTo>
                    <a:pt x="159" y="1306"/>
                  </a:lnTo>
                  <a:lnTo>
                    <a:pt x="177" y="1302"/>
                  </a:lnTo>
                  <a:lnTo>
                    <a:pt x="195" y="1299"/>
                  </a:lnTo>
                  <a:lnTo>
                    <a:pt x="207" y="1295"/>
                  </a:lnTo>
                  <a:lnTo>
                    <a:pt x="216" y="1292"/>
                  </a:lnTo>
                  <a:lnTo>
                    <a:pt x="227" y="1292"/>
                  </a:lnTo>
                  <a:lnTo>
                    <a:pt x="236" y="1295"/>
                  </a:lnTo>
                  <a:lnTo>
                    <a:pt x="244" y="1299"/>
                  </a:lnTo>
                  <a:lnTo>
                    <a:pt x="253" y="1304"/>
                  </a:lnTo>
                  <a:lnTo>
                    <a:pt x="260" y="1308"/>
                  </a:lnTo>
                  <a:lnTo>
                    <a:pt x="269" y="1311"/>
                  </a:lnTo>
                  <a:lnTo>
                    <a:pt x="276" y="1313"/>
                  </a:lnTo>
                  <a:lnTo>
                    <a:pt x="283" y="1313"/>
                  </a:lnTo>
                  <a:lnTo>
                    <a:pt x="292" y="1322"/>
                  </a:lnTo>
                  <a:lnTo>
                    <a:pt x="299" y="1335"/>
                  </a:lnTo>
                  <a:lnTo>
                    <a:pt x="303" y="1347"/>
                  </a:lnTo>
                  <a:lnTo>
                    <a:pt x="307" y="1352"/>
                  </a:lnTo>
                  <a:lnTo>
                    <a:pt x="312" y="1354"/>
                  </a:lnTo>
                  <a:lnTo>
                    <a:pt x="321" y="1358"/>
                  </a:lnTo>
                  <a:lnTo>
                    <a:pt x="330" y="1360"/>
                  </a:lnTo>
                  <a:lnTo>
                    <a:pt x="333" y="1361"/>
                  </a:lnTo>
                  <a:lnTo>
                    <a:pt x="344" y="1374"/>
                  </a:lnTo>
                  <a:lnTo>
                    <a:pt x="369" y="1401"/>
                  </a:lnTo>
                  <a:lnTo>
                    <a:pt x="384" y="1417"/>
                  </a:lnTo>
                  <a:lnTo>
                    <a:pt x="399" y="1431"/>
                  </a:lnTo>
                  <a:lnTo>
                    <a:pt x="413" y="1442"/>
                  </a:lnTo>
                  <a:lnTo>
                    <a:pt x="423" y="1449"/>
                  </a:lnTo>
                  <a:lnTo>
                    <a:pt x="420" y="1474"/>
                  </a:lnTo>
                  <a:lnTo>
                    <a:pt x="415" y="1494"/>
                  </a:lnTo>
                  <a:lnTo>
                    <a:pt x="409" y="1515"/>
                  </a:lnTo>
                  <a:lnTo>
                    <a:pt x="406" y="1537"/>
                  </a:lnTo>
                  <a:lnTo>
                    <a:pt x="408" y="1542"/>
                  </a:lnTo>
                  <a:lnTo>
                    <a:pt x="409" y="1549"/>
                  </a:lnTo>
                  <a:lnTo>
                    <a:pt x="415" y="1555"/>
                  </a:lnTo>
                  <a:lnTo>
                    <a:pt x="420" y="1562"/>
                  </a:lnTo>
                  <a:lnTo>
                    <a:pt x="425" y="1565"/>
                  </a:lnTo>
                  <a:lnTo>
                    <a:pt x="431" y="1571"/>
                  </a:lnTo>
                  <a:lnTo>
                    <a:pt x="436" y="1572"/>
                  </a:lnTo>
                  <a:lnTo>
                    <a:pt x="441" y="1572"/>
                  </a:lnTo>
                  <a:lnTo>
                    <a:pt x="454" y="1567"/>
                  </a:lnTo>
                  <a:lnTo>
                    <a:pt x="470" y="1563"/>
                  </a:lnTo>
                  <a:lnTo>
                    <a:pt x="485" y="1560"/>
                  </a:lnTo>
                  <a:lnTo>
                    <a:pt x="501" y="1556"/>
                  </a:lnTo>
                  <a:lnTo>
                    <a:pt x="530" y="1551"/>
                  </a:lnTo>
                  <a:lnTo>
                    <a:pt x="544" y="1547"/>
                  </a:lnTo>
                  <a:lnTo>
                    <a:pt x="548" y="1528"/>
                  </a:lnTo>
                  <a:lnTo>
                    <a:pt x="549" y="1510"/>
                  </a:lnTo>
                  <a:lnTo>
                    <a:pt x="551" y="1503"/>
                  </a:lnTo>
                  <a:lnTo>
                    <a:pt x="553" y="1496"/>
                  </a:lnTo>
                  <a:lnTo>
                    <a:pt x="556" y="1492"/>
                  </a:lnTo>
                  <a:lnTo>
                    <a:pt x="562" y="1487"/>
                  </a:lnTo>
                  <a:lnTo>
                    <a:pt x="576" y="1478"/>
                  </a:lnTo>
                  <a:lnTo>
                    <a:pt x="595" y="1465"/>
                  </a:lnTo>
                  <a:lnTo>
                    <a:pt x="606" y="1460"/>
                  </a:lnTo>
                  <a:lnTo>
                    <a:pt x="615" y="1456"/>
                  </a:lnTo>
                  <a:lnTo>
                    <a:pt x="622" y="1453"/>
                  </a:lnTo>
                  <a:lnTo>
                    <a:pt x="629" y="1451"/>
                  </a:lnTo>
                  <a:lnTo>
                    <a:pt x="634" y="1451"/>
                  </a:lnTo>
                  <a:lnTo>
                    <a:pt x="641" y="1451"/>
                  </a:lnTo>
                  <a:lnTo>
                    <a:pt x="652" y="1447"/>
                  </a:lnTo>
                  <a:lnTo>
                    <a:pt x="661" y="1445"/>
                  </a:lnTo>
                  <a:lnTo>
                    <a:pt x="670" y="1445"/>
                  </a:lnTo>
                  <a:lnTo>
                    <a:pt x="677" y="1445"/>
                  </a:lnTo>
                  <a:lnTo>
                    <a:pt x="693" y="1445"/>
                  </a:lnTo>
                  <a:lnTo>
                    <a:pt x="711" y="1447"/>
                  </a:lnTo>
                  <a:lnTo>
                    <a:pt x="718" y="1445"/>
                  </a:lnTo>
                  <a:lnTo>
                    <a:pt x="723" y="1444"/>
                  </a:lnTo>
                  <a:lnTo>
                    <a:pt x="727" y="1440"/>
                  </a:lnTo>
                  <a:lnTo>
                    <a:pt x="730" y="1433"/>
                  </a:lnTo>
                  <a:lnTo>
                    <a:pt x="735" y="1424"/>
                  </a:lnTo>
                  <a:lnTo>
                    <a:pt x="739" y="1417"/>
                  </a:lnTo>
                  <a:lnTo>
                    <a:pt x="744" y="1403"/>
                  </a:lnTo>
                  <a:lnTo>
                    <a:pt x="750" y="1385"/>
                  </a:lnTo>
                  <a:lnTo>
                    <a:pt x="750" y="1374"/>
                  </a:lnTo>
                  <a:lnTo>
                    <a:pt x="751" y="1367"/>
                  </a:lnTo>
                  <a:lnTo>
                    <a:pt x="755" y="1360"/>
                  </a:lnTo>
                  <a:lnTo>
                    <a:pt x="757" y="1354"/>
                  </a:lnTo>
                  <a:lnTo>
                    <a:pt x="760" y="1351"/>
                  </a:lnTo>
                  <a:lnTo>
                    <a:pt x="765" y="1347"/>
                  </a:lnTo>
                  <a:lnTo>
                    <a:pt x="769" y="1345"/>
                  </a:lnTo>
                  <a:lnTo>
                    <a:pt x="774" y="1343"/>
                  </a:lnTo>
                  <a:lnTo>
                    <a:pt x="785" y="1343"/>
                  </a:lnTo>
                  <a:lnTo>
                    <a:pt x="796" y="1345"/>
                  </a:lnTo>
                  <a:lnTo>
                    <a:pt x="808" y="1351"/>
                  </a:lnTo>
                  <a:lnTo>
                    <a:pt x="819" y="1356"/>
                  </a:lnTo>
                  <a:lnTo>
                    <a:pt x="819" y="1354"/>
                  </a:lnTo>
                  <a:lnTo>
                    <a:pt x="822" y="1351"/>
                  </a:lnTo>
                  <a:lnTo>
                    <a:pt x="828" y="1349"/>
                  </a:lnTo>
                  <a:lnTo>
                    <a:pt x="831" y="1349"/>
                  </a:lnTo>
                  <a:lnTo>
                    <a:pt x="836" y="1345"/>
                  </a:lnTo>
                  <a:lnTo>
                    <a:pt x="845" y="1342"/>
                  </a:lnTo>
                  <a:lnTo>
                    <a:pt x="858" y="1338"/>
                  </a:lnTo>
                  <a:lnTo>
                    <a:pt x="870" y="1336"/>
                  </a:lnTo>
                  <a:lnTo>
                    <a:pt x="902" y="1329"/>
                  </a:lnTo>
                  <a:lnTo>
                    <a:pt x="934" y="1320"/>
                  </a:lnTo>
                  <a:lnTo>
                    <a:pt x="950" y="1313"/>
                  </a:lnTo>
                  <a:lnTo>
                    <a:pt x="964" y="1306"/>
                  </a:lnTo>
                  <a:lnTo>
                    <a:pt x="976" y="1293"/>
                  </a:lnTo>
                  <a:lnTo>
                    <a:pt x="987" y="1281"/>
                  </a:lnTo>
                  <a:lnTo>
                    <a:pt x="992" y="1272"/>
                  </a:lnTo>
                  <a:lnTo>
                    <a:pt x="994" y="1263"/>
                  </a:lnTo>
                  <a:lnTo>
                    <a:pt x="998" y="1254"/>
                  </a:lnTo>
                  <a:lnTo>
                    <a:pt x="999" y="1243"/>
                  </a:lnTo>
                  <a:lnTo>
                    <a:pt x="999" y="1233"/>
                  </a:lnTo>
                  <a:lnTo>
                    <a:pt x="999" y="1220"/>
                  </a:lnTo>
                  <a:lnTo>
                    <a:pt x="998" y="1208"/>
                  </a:lnTo>
                  <a:lnTo>
                    <a:pt x="994" y="1193"/>
                  </a:lnTo>
                  <a:lnTo>
                    <a:pt x="1014" y="1202"/>
                  </a:lnTo>
                  <a:lnTo>
                    <a:pt x="1053" y="1216"/>
                  </a:lnTo>
                  <a:lnTo>
                    <a:pt x="1074" y="1224"/>
                  </a:lnTo>
                  <a:lnTo>
                    <a:pt x="1093" y="1227"/>
                  </a:lnTo>
                  <a:lnTo>
                    <a:pt x="1100" y="1229"/>
                  </a:lnTo>
                  <a:lnTo>
                    <a:pt x="1108" y="1229"/>
                  </a:lnTo>
                  <a:lnTo>
                    <a:pt x="1111" y="1229"/>
                  </a:lnTo>
                  <a:lnTo>
                    <a:pt x="1113" y="1227"/>
                  </a:lnTo>
                  <a:lnTo>
                    <a:pt x="1118" y="1209"/>
                  </a:lnTo>
                  <a:lnTo>
                    <a:pt x="1120" y="1200"/>
                  </a:lnTo>
                  <a:lnTo>
                    <a:pt x="1118" y="1174"/>
                  </a:lnTo>
                  <a:lnTo>
                    <a:pt x="1116" y="1143"/>
                  </a:lnTo>
                  <a:lnTo>
                    <a:pt x="1116" y="1109"/>
                  </a:lnTo>
                  <a:lnTo>
                    <a:pt x="1115" y="1075"/>
                  </a:lnTo>
                  <a:lnTo>
                    <a:pt x="1111" y="1070"/>
                  </a:lnTo>
                  <a:lnTo>
                    <a:pt x="1106" y="1066"/>
                  </a:lnTo>
                  <a:lnTo>
                    <a:pt x="1106" y="1052"/>
                  </a:lnTo>
                  <a:lnTo>
                    <a:pt x="1102" y="1039"/>
                  </a:lnTo>
                  <a:lnTo>
                    <a:pt x="1097" y="1034"/>
                  </a:lnTo>
                  <a:lnTo>
                    <a:pt x="1093" y="1029"/>
                  </a:lnTo>
                  <a:lnTo>
                    <a:pt x="1097" y="1018"/>
                  </a:lnTo>
                  <a:lnTo>
                    <a:pt x="1100" y="1007"/>
                  </a:lnTo>
                  <a:lnTo>
                    <a:pt x="1100" y="998"/>
                  </a:lnTo>
                  <a:lnTo>
                    <a:pt x="1097" y="989"/>
                  </a:lnTo>
                  <a:lnTo>
                    <a:pt x="1088" y="982"/>
                  </a:lnTo>
                  <a:lnTo>
                    <a:pt x="1084" y="977"/>
                  </a:lnTo>
                  <a:lnTo>
                    <a:pt x="1084" y="971"/>
                  </a:lnTo>
                  <a:lnTo>
                    <a:pt x="1086" y="968"/>
                  </a:lnTo>
                  <a:lnTo>
                    <a:pt x="1092" y="961"/>
                  </a:lnTo>
                  <a:lnTo>
                    <a:pt x="1102" y="955"/>
                  </a:lnTo>
                  <a:lnTo>
                    <a:pt x="1115" y="948"/>
                  </a:lnTo>
                  <a:lnTo>
                    <a:pt x="1129" y="943"/>
                  </a:lnTo>
                  <a:lnTo>
                    <a:pt x="1145" y="937"/>
                  </a:lnTo>
                  <a:lnTo>
                    <a:pt x="1157" y="934"/>
                  </a:lnTo>
                  <a:lnTo>
                    <a:pt x="1168" y="930"/>
                  </a:lnTo>
                  <a:lnTo>
                    <a:pt x="1175" y="930"/>
                  </a:lnTo>
                  <a:lnTo>
                    <a:pt x="1175" y="929"/>
                  </a:lnTo>
                  <a:lnTo>
                    <a:pt x="1178" y="927"/>
                  </a:lnTo>
                  <a:lnTo>
                    <a:pt x="1178" y="921"/>
                  </a:lnTo>
                  <a:lnTo>
                    <a:pt x="1182" y="916"/>
                  </a:lnTo>
                  <a:lnTo>
                    <a:pt x="1187" y="909"/>
                  </a:lnTo>
                  <a:lnTo>
                    <a:pt x="1193" y="900"/>
                  </a:lnTo>
                  <a:lnTo>
                    <a:pt x="1200" y="895"/>
                  </a:lnTo>
                  <a:lnTo>
                    <a:pt x="1209" y="887"/>
                  </a:lnTo>
                  <a:lnTo>
                    <a:pt x="1214" y="884"/>
                  </a:lnTo>
                  <a:lnTo>
                    <a:pt x="1221" y="882"/>
                  </a:lnTo>
                  <a:lnTo>
                    <a:pt x="1223" y="880"/>
                  </a:lnTo>
                  <a:lnTo>
                    <a:pt x="1223" y="878"/>
                  </a:lnTo>
                  <a:lnTo>
                    <a:pt x="1233" y="871"/>
                  </a:lnTo>
                  <a:lnTo>
                    <a:pt x="1242" y="864"/>
                  </a:lnTo>
                  <a:lnTo>
                    <a:pt x="1246" y="862"/>
                  </a:lnTo>
                  <a:lnTo>
                    <a:pt x="1249" y="857"/>
                  </a:lnTo>
                  <a:lnTo>
                    <a:pt x="1253" y="850"/>
                  </a:lnTo>
                  <a:lnTo>
                    <a:pt x="1255" y="844"/>
                  </a:lnTo>
                  <a:lnTo>
                    <a:pt x="1258" y="809"/>
                  </a:lnTo>
                  <a:lnTo>
                    <a:pt x="1258" y="793"/>
                  </a:lnTo>
                  <a:lnTo>
                    <a:pt x="1256" y="782"/>
                  </a:lnTo>
                  <a:lnTo>
                    <a:pt x="1255" y="771"/>
                  </a:lnTo>
                  <a:lnTo>
                    <a:pt x="1255" y="768"/>
                  </a:lnTo>
                  <a:lnTo>
                    <a:pt x="1255" y="764"/>
                  </a:lnTo>
                  <a:lnTo>
                    <a:pt x="1255" y="766"/>
                  </a:lnTo>
                  <a:lnTo>
                    <a:pt x="1255" y="759"/>
                  </a:lnTo>
                  <a:lnTo>
                    <a:pt x="1260" y="739"/>
                  </a:lnTo>
                  <a:lnTo>
                    <a:pt x="1269" y="717"/>
                  </a:lnTo>
                  <a:lnTo>
                    <a:pt x="1263" y="701"/>
                  </a:lnTo>
                  <a:lnTo>
                    <a:pt x="1262" y="689"/>
                  </a:lnTo>
                  <a:lnTo>
                    <a:pt x="1262" y="683"/>
                  </a:lnTo>
                  <a:lnTo>
                    <a:pt x="1262" y="680"/>
                  </a:lnTo>
                  <a:lnTo>
                    <a:pt x="1265" y="675"/>
                  </a:lnTo>
                  <a:lnTo>
                    <a:pt x="1267" y="673"/>
                  </a:lnTo>
                  <a:lnTo>
                    <a:pt x="1276" y="667"/>
                  </a:lnTo>
                  <a:lnTo>
                    <a:pt x="1285" y="662"/>
                  </a:lnTo>
                  <a:lnTo>
                    <a:pt x="1297" y="658"/>
                  </a:lnTo>
                  <a:lnTo>
                    <a:pt x="1311" y="655"/>
                  </a:lnTo>
                  <a:lnTo>
                    <a:pt x="1322" y="648"/>
                  </a:lnTo>
                  <a:lnTo>
                    <a:pt x="1333" y="641"/>
                  </a:lnTo>
                  <a:lnTo>
                    <a:pt x="1340" y="632"/>
                  </a:lnTo>
                  <a:lnTo>
                    <a:pt x="1347" y="623"/>
                  </a:lnTo>
                  <a:lnTo>
                    <a:pt x="1359" y="605"/>
                  </a:lnTo>
                  <a:lnTo>
                    <a:pt x="1373" y="589"/>
                  </a:lnTo>
                  <a:lnTo>
                    <a:pt x="1396" y="564"/>
                  </a:lnTo>
                  <a:lnTo>
                    <a:pt x="1419" y="542"/>
                  </a:lnTo>
                  <a:lnTo>
                    <a:pt x="1421" y="540"/>
                  </a:lnTo>
                  <a:lnTo>
                    <a:pt x="1421" y="539"/>
                  </a:lnTo>
                  <a:lnTo>
                    <a:pt x="1426" y="531"/>
                  </a:lnTo>
                  <a:lnTo>
                    <a:pt x="1428" y="523"/>
                  </a:lnTo>
                  <a:lnTo>
                    <a:pt x="1426" y="497"/>
                  </a:lnTo>
                  <a:lnTo>
                    <a:pt x="1423" y="472"/>
                  </a:lnTo>
                  <a:lnTo>
                    <a:pt x="1421" y="460"/>
                  </a:lnTo>
                  <a:lnTo>
                    <a:pt x="1423" y="449"/>
                  </a:lnTo>
                  <a:lnTo>
                    <a:pt x="1425" y="444"/>
                  </a:lnTo>
                  <a:lnTo>
                    <a:pt x="1426" y="438"/>
                  </a:lnTo>
                  <a:lnTo>
                    <a:pt x="1430" y="435"/>
                  </a:lnTo>
                  <a:lnTo>
                    <a:pt x="1434" y="430"/>
                  </a:lnTo>
                  <a:lnTo>
                    <a:pt x="1439" y="426"/>
                  </a:lnTo>
                  <a:lnTo>
                    <a:pt x="1441" y="421"/>
                  </a:lnTo>
                  <a:lnTo>
                    <a:pt x="1441" y="415"/>
                  </a:lnTo>
                  <a:lnTo>
                    <a:pt x="1439" y="410"/>
                  </a:lnTo>
                  <a:lnTo>
                    <a:pt x="1430" y="401"/>
                  </a:lnTo>
                  <a:lnTo>
                    <a:pt x="1419" y="392"/>
                  </a:lnTo>
                  <a:lnTo>
                    <a:pt x="1391" y="376"/>
                  </a:lnTo>
                  <a:lnTo>
                    <a:pt x="1373" y="367"/>
                  </a:lnTo>
                  <a:close/>
                </a:path>
              </a:pathLst>
            </a:custGeom>
            <a:solidFill>
              <a:schemeClr val="bg1">
                <a:alpha val="62000"/>
              </a:schemeClr>
            </a:solidFill>
            <a:ln>
              <a:noFill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196" name="Freeform 5">
              <a:extLst>
                <a:ext uri="{FF2B5EF4-FFF2-40B4-BE49-F238E27FC236}">
                  <a16:creationId xmlns:a16="http://schemas.microsoft.com/office/drawing/2014/main" id="{186B37CF-16A2-875B-D3F9-D8281B528E9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5801" y="523576"/>
              <a:ext cx="2341318" cy="2261316"/>
            </a:xfrm>
            <a:custGeom>
              <a:avLst/>
              <a:gdLst>
                <a:gd name="T0" fmla="*/ 2147483646 w 1441"/>
                <a:gd name="T1" fmla="*/ 2147483646 h 1572"/>
                <a:gd name="T2" fmla="*/ 2147483646 w 1441"/>
                <a:gd name="T3" fmla="*/ 2147483646 h 1572"/>
                <a:gd name="T4" fmla="*/ 2147483646 w 1441"/>
                <a:gd name="T5" fmla="*/ 2147483646 h 1572"/>
                <a:gd name="T6" fmla="*/ 2147483646 w 1441"/>
                <a:gd name="T7" fmla="*/ 2147483646 h 1572"/>
                <a:gd name="T8" fmla="*/ 2147483646 w 1441"/>
                <a:gd name="T9" fmla="*/ 2147483646 h 1572"/>
                <a:gd name="T10" fmla="*/ 2147483646 w 1441"/>
                <a:gd name="T11" fmla="*/ 2147483646 h 1572"/>
                <a:gd name="T12" fmla="*/ 2147483646 w 1441"/>
                <a:gd name="T13" fmla="*/ 2147483646 h 1572"/>
                <a:gd name="T14" fmla="*/ 2147483646 w 1441"/>
                <a:gd name="T15" fmla="*/ 2147483646 h 1572"/>
                <a:gd name="T16" fmla="*/ 2147483646 w 1441"/>
                <a:gd name="T17" fmla="*/ 2147483646 h 1572"/>
                <a:gd name="T18" fmla="*/ 2147483646 w 1441"/>
                <a:gd name="T19" fmla="*/ 0 h 1572"/>
                <a:gd name="T20" fmla="*/ 2147483646 w 1441"/>
                <a:gd name="T21" fmla="*/ 2147483646 h 1572"/>
                <a:gd name="T22" fmla="*/ 2147483646 w 1441"/>
                <a:gd name="T23" fmla="*/ 2147483646 h 1572"/>
                <a:gd name="T24" fmla="*/ 2147483646 w 1441"/>
                <a:gd name="T25" fmla="*/ 2147483646 h 1572"/>
                <a:gd name="T26" fmla="*/ 2147483646 w 1441"/>
                <a:gd name="T27" fmla="*/ 2147483646 h 1572"/>
                <a:gd name="T28" fmla="*/ 2147483646 w 1441"/>
                <a:gd name="T29" fmla="*/ 2147483646 h 1572"/>
                <a:gd name="T30" fmla="*/ 2147483646 w 1441"/>
                <a:gd name="T31" fmla="*/ 2147483646 h 1572"/>
                <a:gd name="T32" fmla="*/ 2147483646 w 1441"/>
                <a:gd name="T33" fmla="*/ 2147483646 h 1572"/>
                <a:gd name="T34" fmla="*/ 2147483646 w 1441"/>
                <a:gd name="T35" fmla="*/ 2147483646 h 1572"/>
                <a:gd name="T36" fmla="*/ 2147483646 w 1441"/>
                <a:gd name="T37" fmla="*/ 2147483646 h 1572"/>
                <a:gd name="T38" fmla="*/ 2147483646 w 1441"/>
                <a:gd name="T39" fmla="*/ 2147483646 h 1572"/>
                <a:gd name="T40" fmla="*/ 2147483646 w 1441"/>
                <a:gd name="T41" fmla="*/ 2147483646 h 1572"/>
                <a:gd name="T42" fmla="*/ 2147483646 w 1441"/>
                <a:gd name="T43" fmla="*/ 2147483646 h 1572"/>
                <a:gd name="T44" fmla="*/ 2147483646 w 1441"/>
                <a:gd name="T45" fmla="*/ 2147483646 h 1572"/>
                <a:gd name="T46" fmla="*/ 2147483646 w 1441"/>
                <a:gd name="T47" fmla="*/ 2147483646 h 1572"/>
                <a:gd name="T48" fmla="*/ 2147483646 w 1441"/>
                <a:gd name="T49" fmla="*/ 2147483646 h 1572"/>
                <a:gd name="T50" fmla="*/ 2147483646 w 1441"/>
                <a:gd name="T51" fmla="*/ 2147483646 h 1572"/>
                <a:gd name="T52" fmla="*/ 2147483646 w 1441"/>
                <a:gd name="T53" fmla="*/ 2147483646 h 1572"/>
                <a:gd name="T54" fmla="*/ 2147483646 w 1441"/>
                <a:gd name="T55" fmla="*/ 2147483646 h 1572"/>
                <a:gd name="T56" fmla="*/ 2147483646 w 1441"/>
                <a:gd name="T57" fmla="*/ 2147483646 h 1572"/>
                <a:gd name="T58" fmla="*/ 2147483646 w 1441"/>
                <a:gd name="T59" fmla="*/ 2147483646 h 1572"/>
                <a:gd name="T60" fmla="*/ 2147483646 w 1441"/>
                <a:gd name="T61" fmla="*/ 2147483646 h 1572"/>
                <a:gd name="T62" fmla="*/ 2147483646 w 1441"/>
                <a:gd name="T63" fmla="*/ 2147483646 h 1572"/>
                <a:gd name="T64" fmla="*/ 2147483646 w 1441"/>
                <a:gd name="T65" fmla="*/ 2147483646 h 1572"/>
                <a:gd name="T66" fmla="*/ 2147483646 w 1441"/>
                <a:gd name="T67" fmla="*/ 2147483646 h 1572"/>
                <a:gd name="T68" fmla="*/ 2147483646 w 1441"/>
                <a:gd name="T69" fmla="*/ 2147483646 h 1572"/>
                <a:gd name="T70" fmla="*/ 2147483646 w 1441"/>
                <a:gd name="T71" fmla="*/ 2147483646 h 1572"/>
                <a:gd name="T72" fmla="*/ 2147483646 w 1441"/>
                <a:gd name="T73" fmla="*/ 2147483646 h 1572"/>
                <a:gd name="T74" fmla="*/ 2147483646 w 1441"/>
                <a:gd name="T75" fmla="*/ 2147483646 h 1572"/>
                <a:gd name="T76" fmla="*/ 2147483646 w 1441"/>
                <a:gd name="T77" fmla="*/ 2147483646 h 1572"/>
                <a:gd name="T78" fmla="*/ 2147483646 w 1441"/>
                <a:gd name="T79" fmla="*/ 2147483646 h 1572"/>
                <a:gd name="T80" fmla="*/ 2147483646 w 1441"/>
                <a:gd name="T81" fmla="*/ 2147483646 h 1572"/>
                <a:gd name="T82" fmla="*/ 2147483646 w 1441"/>
                <a:gd name="T83" fmla="*/ 2147483646 h 1572"/>
                <a:gd name="T84" fmla="*/ 2147483646 w 1441"/>
                <a:gd name="T85" fmla="*/ 2147483646 h 1572"/>
                <a:gd name="T86" fmla="*/ 2147483646 w 1441"/>
                <a:gd name="T87" fmla="*/ 2147483646 h 1572"/>
                <a:gd name="T88" fmla="*/ 2147483646 w 1441"/>
                <a:gd name="T89" fmla="*/ 2147483646 h 1572"/>
                <a:gd name="T90" fmla="*/ 2147483646 w 1441"/>
                <a:gd name="T91" fmla="*/ 2147483646 h 1572"/>
                <a:gd name="T92" fmla="*/ 2147483646 w 1441"/>
                <a:gd name="T93" fmla="*/ 2147483646 h 1572"/>
                <a:gd name="T94" fmla="*/ 2147483646 w 1441"/>
                <a:gd name="T95" fmla="*/ 2147483646 h 1572"/>
                <a:gd name="T96" fmla="*/ 2147483646 w 1441"/>
                <a:gd name="T97" fmla="*/ 2147483646 h 1572"/>
                <a:gd name="T98" fmla="*/ 2147483646 w 1441"/>
                <a:gd name="T99" fmla="*/ 2147483646 h 1572"/>
                <a:gd name="T100" fmla="*/ 2147483646 w 1441"/>
                <a:gd name="T101" fmla="*/ 2147483646 h 1572"/>
                <a:gd name="T102" fmla="*/ 2147483646 w 1441"/>
                <a:gd name="T103" fmla="*/ 2147483646 h 1572"/>
                <a:gd name="T104" fmla="*/ 2147483646 w 1441"/>
                <a:gd name="T105" fmla="*/ 2147483646 h 1572"/>
                <a:gd name="T106" fmla="*/ 2147483646 w 1441"/>
                <a:gd name="T107" fmla="*/ 2147483646 h 1572"/>
                <a:gd name="T108" fmla="*/ 2147483646 w 1441"/>
                <a:gd name="T109" fmla="*/ 2147483646 h 1572"/>
                <a:gd name="T110" fmla="*/ 2147483646 w 1441"/>
                <a:gd name="T111" fmla="*/ 2147483646 h 1572"/>
                <a:gd name="T112" fmla="*/ 2147483646 w 1441"/>
                <a:gd name="T113" fmla="*/ 2147483646 h 1572"/>
                <a:gd name="T114" fmla="*/ 2147483646 w 1441"/>
                <a:gd name="T115" fmla="*/ 2147483646 h 1572"/>
                <a:gd name="T116" fmla="*/ 2147483646 w 1441"/>
                <a:gd name="T117" fmla="*/ 2147483646 h 1572"/>
                <a:gd name="T118" fmla="*/ 2147483646 w 1441"/>
                <a:gd name="T119" fmla="*/ 2147483646 h 1572"/>
                <a:gd name="T120" fmla="*/ 2147483646 w 1441"/>
                <a:gd name="T121" fmla="*/ 2147483646 h 1572"/>
                <a:gd name="T122" fmla="*/ 2147483646 w 1441"/>
                <a:gd name="T123" fmla="*/ 2147483646 h 157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41" h="1572">
                  <a:moveTo>
                    <a:pt x="1373" y="367"/>
                  </a:moveTo>
                  <a:lnTo>
                    <a:pt x="1366" y="358"/>
                  </a:lnTo>
                  <a:lnTo>
                    <a:pt x="1364" y="349"/>
                  </a:lnTo>
                  <a:lnTo>
                    <a:pt x="1364" y="345"/>
                  </a:lnTo>
                  <a:lnTo>
                    <a:pt x="1364" y="340"/>
                  </a:lnTo>
                  <a:lnTo>
                    <a:pt x="1366" y="337"/>
                  </a:lnTo>
                  <a:lnTo>
                    <a:pt x="1370" y="333"/>
                  </a:lnTo>
                  <a:lnTo>
                    <a:pt x="1372" y="322"/>
                  </a:lnTo>
                  <a:lnTo>
                    <a:pt x="1373" y="311"/>
                  </a:lnTo>
                  <a:lnTo>
                    <a:pt x="1375" y="306"/>
                  </a:lnTo>
                  <a:lnTo>
                    <a:pt x="1373" y="301"/>
                  </a:lnTo>
                  <a:lnTo>
                    <a:pt x="1372" y="295"/>
                  </a:lnTo>
                  <a:lnTo>
                    <a:pt x="1366" y="290"/>
                  </a:lnTo>
                  <a:lnTo>
                    <a:pt x="1357" y="285"/>
                  </a:lnTo>
                  <a:lnTo>
                    <a:pt x="1352" y="283"/>
                  </a:lnTo>
                  <a:lnTo>
                    <a:pt x="1341" y="283"/>
                  </a:lnTo>
                  <a:lnTo>
                    <a:pt x="1311" y="285"/>
                  </a:lnTo>
                  <a:lnTo>
                    <a:pt x="1279" y="269"/>
                  </a:lnTo>
                  <a:lnTo>
                    <a:pt x="1239" y="251"/>
                  </a:lnTo>
                  <a:lnTo>
                    <a:pt x="1219" y="244"/>
                  </a:lnTo>
                  <a:lnTo>
                    <a:pt x="1198" y="236"/>
                  </a:lnTo>
                  <a:lnTo>
                    <a:pt x="1180" y="233"/>
                  </a:lnTo>
                  <a:lnTo>
                    <a:pt x="1162" y="231"/>
                  </a:lnTo>
                  <a:lnTo>
                    <a:pt x="1161" y="226"/>
                  </a:lnTo>
                  <a:lnTo>
                    <a:pt x="1157" y="222"/>
                  </a:lnTo>
                  <a:lnTo>
                    <a:pt x="1152" y="220"/>
                  </a:lnTo>
                  <a:lnTo>
                    <a:pt x="1146" y="218"/>
                  </a:lnTo>
                  <a:lnTo>
                    <a:pt x="1132" y="217"/>
                  </a:lnTo>
                  <a:lnTo>
                    <a:pt x="1120" y="217"/>
                  </a:lnTo>
                  <a:lnTo>
                    <a:pt x="1118" y="222"/>
                  </a:lnTo>
                  <a:lnTo>
                    <a:pt x="1116" y="227"/>
                  </a:lnTo>
                  <a:lnTo>
                    <a:pt x="1113" y="235"/>
                  </a:lnTo>
                  <a:lnTo>
                    <a:pt x="1109" y="242"/>
                  </a:lnTo>
                  <a:lnTo>
                    <a:pt x="1104" y="247"/>
                  </a:lnTo>
                  <a:lnTo>
                    <a:pt x="1099" y="252"/>
                  </a:lnTo>
                  <a:lnTo>
                    <a:pt x="1092" y="254"/>
                  </a:lnTo>
                  <a:lnTo>
                    <a:pt x="1086" y="256"/>
                  </a:lnTo>
                  <a:lnTo>
                    <a:pt x="1084" y="251"/>
                  </a:lnTo>
                  <a:lnTo>
                    <a:pt x="1083" y="247"/>
                  </a:lnTo>
                  <a:lnTo>
                    <a:pt x="1077" y="245"/>
                  </a:lnTo>
                  <a:lnTo>
                    <a:pt x="1072" y="244"/>
                  </a:lnTo>
                  <a:lnTo>
                    <a:pt x="1058" y="244"/>
                  </a:lnTo>
                  <a:lnTo>
                    <a:pt x="1040" y="247"/>
                  </a:lnTo>
                  <a:lnTo>
                    <a:pt x="1006" y="254"/>
                  </a:lnTo>
                  <a:lnTo>
                    <a:pt x="985" y="260"/>
                  </a:lnTo>
                  <a:lnTo>
                    <a:pt x="978" y="258"/>
                  </a:lnTo>
                  <a:lnTo>
                    <a:pt x="969" y="254"/>
                  </a:lnTo>
                  <a:lnTo>
                    <a:pt x="960" y="249"/>
                  </a:lnTo>
                  <a:lnTo>
                    <a:pt x="953" y="242"/>
                  </a:lnTo>
                  <a:lnTo>
                    <a:pt x="944" y="236"/>
                  </a:lnTo>
                  <a:lnTo>
                    <a:pt x="934" y="231"/>
                  </a:lnTo>
                  <a:lnTo>
                    <a:pt x="925" y="227"/>
                  </a:lnTo>
                  <a:lnTo>
                    <a:pt x="916" y="226"/>
                  </a:lnTo>
                  <a:lnTo>
                    <a:pt x="891" y="224"/>
                  </a:lnTo>
                  <a:lnTo>
                    <a:pt x="868" y="220"/>
                  </a:lnTo>
                  <a:lnTo>
                    <a:pt x="845" y="217"/>
                  </a:lnTo>
                  <a:lnTo>
                    <a:pt x="820" y="217"/>
                  </a:lnTo>
                  <a:lnTo>
                    <a:pt x="801" y="222"/>
                  </a:lnTo>
                  <a:lnTo>
                    <a:pt x="778" y="229"/>
                  </a:lnTo>
                  <a:lnTo>
                    <a:pt x="764" y="215"/>
                  </a:lnTo>
                  <a:lnTo>
                    <a:pt x="746" y="197"/>
                  </a:lnTo>
                  <a:lnTo>
                    <a:pt x="739" y="188"/>
                  </a:lnTo>
                  <a:lnTo>
                    <a:pt x="732" y="179"/>
                  </a:lnTo>
                  <a:lnTo>
                    <a:pt x="728" y="170"/>
                  </a:lnTo>
                  <a:lnTo>
                    <a:pt x="727" y="163"/>
                  </a:lnTo>
                  <a:lnTo>
                    <a:pt x="719" y="158"/>
                  </a:lnTo>
                  <a:lnTo>
                    <a:pt x="711" y="152"/>
                  </a:lnTo>
                  <a:lnTo>
                    <a:pt x="702" y="149"/>
                  </a:lnTo>
                  <a:lnTo>
                    <a:pt x="693" y="145"/>
                  </a:lnTo>
                  <a:lnTo>
                    <a:pt x="673" y="140"/>
                  </a:lnTo>
                  <a:lnTo>
                    <a:pt x="656" y="140"/>
                  </a:lnTo>
                  <a:lnTo>
                    <a:pt x="645" y="120"/>
                  </a:lnTo>
                  <a:lnTo>
                    <a:pt x="620" y="84"/>
                  </a:lnTo>
                  <a:lnTo>
                    <a:pt x="594" y="49"/>
                  </a:lnTo>
                  <a:lnTo>
                    <a:pt x="576" y="29"/>
                  </a:lnTo>
                  <a:lnTo>
                    <a:pt x="567" y="16"/>
                  </a:lnTo>
                  <a:lnTo>
                    <a:pt x="560" y="7"/>
                  </a:lnTo>
                  <a:lnTo>
                    <a:pt x="555" y="4"/>
                  </a:lnTo>
                  <a:lnTo>
                    <a:pt x="549" y="2"/>
                  </a:lnTo>
                  <a:lnTo>
                    <a:pt x="542" y="0"/>
                  </a:lnTo>
                  <a:lnTo>
                    <a:pt x="533" y="0"/>
                  </a:lnTo>
                  <a:lnTo>
                    <a:pt x="523" y="2"/>
                  </a:lnTo>
                  <a:lnTo>
                    <a:pt x="509" y="9"/>
                  </a:lnTo>
                  <a:lnTo>
                    <a:pt x="494" y="16"/>
                  </a:lnTo>
                  <a:lnTo>
                    <a:pt x="480" y="27"/>
                  </a:lnTo>
                  <a:lnTo>
                    <a:pt x="454" y="45"/>
                  </a:lnTo>
                  <a:lnTo>
                    <a:pt x="443" y="52"/>
                  </a:lnTo>
                  <a:lnTo>
                    <a:pt x="447" y="84"/>
                  </a:lnTo>
                  <a:lnTo>
                    <a:pt x="455" y="117"/>
                  </a:lnTo>
                  <a:lnTo>
                    <a:pt x="457" y="133"/>
                  </a:lnTo>
                  <a:lnTo>
                    <a:pt x="457" y="147"/>
                  </a:lnTo>
                  <a:lnTo>
                    <a:pt x="455" y="154"/>
                  </a:lnTo>
                  <a:lnTo>
                    <a:pt x="454" y="161"/>
                  </a:lnTo>
                  <a:lnTo>
                    <a:pt x="450" y="168"/>
                  </a:lnTo>
                  <a:lnTo>
                    <a:pt x="445" y="176"/>
                  </a:lnTo>
                  <a:lnTo>
                    <a:pt x="416" y="168"/>
                  </a:lnTo>
                  <a:lnTo>
                    <a:pt x="386" y="161"/>
                  </a:lnTo>
                  <a:lnTo>
                    <a:pt x="369" y="159"/>
                  </a:lnTo>
                  <a:lnTo>
                    <a:pt x="353" y="159"/>
                  </a:lnTo>
                  <a:lnTo>
                    <a:pt x="335" y="161"/>
                  </a:lnTo>
                  <a:lnTo>
                    <a:pt x="317" y="165"/>
                  </a:lnTo>
                  <a:lnTo>
                    <a:pt x="317" y="197"/>
                  </a:lnTo>
                  <a:lnTo>
                    <a:pt x="319" y="265"/>
                  </a:lnTo>
                  <a:lnTo>
                    <a:pt x="322" y="338"/>
                  </a:lnTo>
                  <a:lnTo>
                    <a:pt x="322" y="383"/>
                  </a:lnTo>
                  <a:lnTo>
                    <a:pt x="338" y="388"/>
                  </a:lnTo>
                  <a:lnTo>
                    <a:pt x="351" y="392"/>
                  </a:lnTo>
                  <a:lnTo>
                    <a:pt x="365" y="392"/>
                  </a:lnTo>
                  <a:lnTo>
                    <a:pt x="384" y="392"/>
                  </a:lnTo>
                  <a:lnTo>
                    <a:pt x="388" y="392"/>
                  </a:lnTo>
                  <a:lnTo>
                    <a:pt x="393" y="392"/>
                  </a:lnTo>
                  <a:lnTo>
                    <a:pt x="415" y="392"/>
                  </a:lnTo>
                  <a:lnTo>
                    <a:pt x="436" y="394"/>
                  </a:lnTo>
                  <a:lnTo>
                    <a:pt x="447" y="396"/>
                  </a:lnTo>
                  <a:lnTo>
                    <a:pt x="455" y="401"/>
                  </a:lnTo>
                  <a:lnTo>
                    <a:pt x="462" y="406"/>
                  </a:lnTo>
                  <a:lnTo>
                    <a:pt x="466" y="417"/>
                  </a:lnTo>
                  <a:lnTo>
                    <a:pt x="473" y="435"/>
                  </a:lnTo>
                  <a:lnTo>
                    <a:pt x="482" y="462"/>
                  </a:lnTo>
                  <a:lnTo>
                    <a:pt x="487" y="474"/>
                  </a:lnTo>
                  <a:lnTo>
                    <a:pt x="494" y="487"/>
                  </a:lnTo>
                  <a:lnTo>
                    <a:pt x="498" y="490"/>
                  </a:lnTo>
                  <a:lnTo>
                    <a:pt x="501" y="496"/>
                  </a:lnTo>
                  <a:lnTo>
                    <a:pt x="505" y="497"/>
                  </a:lnTo>
                  <a:lnTo>
                    <a:pt x="510" y="499"/>
                  </a:lnTo>
                  <a:lnTo>
                    <a:pt x="503" y="514"/>
                  </a:lnTo>
                  <a:lnTo>
                    <a:pt x="489" y="546"/>
                  </a:lnTo>
                  <a:lnTo>
                    <a:pt x="482" y="564"/>
                  </a:lnTo>
                  <a:lnTo>
                    <a:pt x="475" y="583"/>
                  </a:lnTo>
                  <a:lnTo>
                    <a:pt x="470" y="599"/>
                  </a:lnTo>
                  <a:lnTo>
                    <a:pt x="468" y="612"/>
                  </a:lnTo>
                  <a:lnTo>
                    <a:pt x="473" y="619"/>
                  </a:lnTo>
                  <a:lnTo>
                    <a:pt x="485" y="626"/>
                  </a:lnTo>
                  <a:lnTo>
                    <a:pt x="501" y="635"/>
                  </a:lnTo>
                  <a:lnTo>
                    <a:pt x="512" y="639"/>
                  </a:lnTo>
                  <a:lnTo>
                    <a:pt x="535" y="657"/>
                  </a:lnTo>
                  <a:lnTo>
                    <a:pt x="558" y="675"/>
                  </a:lnTo>
                  <a:lnTo>
                    <a:pt x="581" y="691"/>
                  </a:lnTo>
                  <a:lnTo>
                    <a:pt x="604" y="709"/>
                  </a:lnTo>
                  <a:lnTo>
                    <a:pt x="604" y="716"/>
                  </a:lnTo>
                  <a:lnTo>
                    <a:pt x="602" y="717"/>
                  </a:lnTo>
                  <a:lnTo>
                    <a:pt x="599" y="717"/>
                  </a:lnTo>
                  <a:lnTo>
                    <a:pt x="594" y="721"/>
                  </a:lnTo>
                  <a:lnTo>
                    <a:pt x="585" y="730"/>
                  </a:lnTo>
                  <a:lnTo>
                    <a:pt x="578" y="739"/>
                  </a:lnTo>
                  <a:lnTo>
                    <a:pt x="572" y="746"/>
                  </a:lnTo>
                  <a:lnTo>
                    <a:pt x="567" y="757"/>
                  </a:lnTo>
                  <a:lnTo>
                    <a:pt x="563" y="766"/>
                  </a:lnTo>
                  <a:lnTo>
                    <a:pt x="563" y="778"/>
                  </a:lnTo>
                  <a:lnTo>
                    <a:pt x="563" y="793"/>
                  </a:lnTo>
                  <a:lnTo>
                    <a:pt x="565" y="807"/>
                  </a:lnTo>
                  <a:lnTo>
                    <a:pt x="565" y="816"/>
                  </a:lnTo>
                  <a:lnTo>
                    <a:pt x="567" y="825"/>
                  </a:lnTo>
                  <a:lnTo>
                    <a:pt x="569" y="832"/>
                  </a:lnTo>
                  <a:lnTo>
                    <a:pt x="574" y="839"/>
                  </a:lnTo>
                  <a:lnTo>
                    <a:pt x="578" y="846"/>
                  </a:lnTo>
                  <a:lnTo>
                    <a:pt x="585" y="853"/>
                  </a:lnTo>
                  <a:lnTo>
                    <a:pt x="592" y="859"/>
                  </a:lnTo>
                  <a:lnTo>
                    <a:pt x="601" y="864"/>
                  </a:lnTo>
                  <a:lnTo>
                    <a:pt x="602" y="868"/>
                  </a:lnTo>
                  <a:lnTo>
                    <a:pt x="602" y="871"/>
                  </a:lnTo>
                  <a:lnTo>
                    <a:pt x="604" y="877"/>
                  </a:lnTo>
                  <a:lnTo>
                    <a:pt x="604" y="878"/>
                  </a:lnTo>
                  <a:lnTo>
                    <a:pt x="610" y="887"/>
                  </a:lnTo>
                  <a:lnTo>
                    <a:pt x="617" y="896"/>
                  </a:lnTo>
                  <a:lnTo>
                    <a:pt x="617" y="898"/>
                  </a:lnTo>
                  <a:lnTo>
                    <a:pt x="615" y="900"/>
                  </a:lnTo>
                  <a:lnTo>
                    <a:pt x="610" y="902"/>
                  </a:lnTo>
                  <a:lnTo>
                    <a:pt x="599" y="903"/>
                  </a:lnTo>
                  <a:lnTo>
                    <a:pt x="588" y="903"/>
                  </a:lnTo>
                  <a:lnTo>
                    <a:pt x="579" y="903"/>
                  </a:lnTo>
                  <a:lnTo>
                    <a:pt x="571" y="896"/>
                  </a:lnTo>
                  <a:lnTo>
                    <a:pt x="565" y="891"/>
                  </a:lnTo>
                  <a:lnTo>
                    <a:pt x="562" y="889"/>
                  </a:lnTo>
                  <a:lnTo>
                    <a:pt x="558" y="889"/>
                  </a:lnTo>
                  <a:lnTo>
                    <a:pt x="555" y="889"/>
                  </a:lnTo>
                  <a:lnTo>
                    <a:pt x="549" y="891"/>
                  </a:lnTo>
                  <a:lnTo>
                    <a:pt x="539" y="896"/>
                  </a:lnTo>
                  <a:lnTo>
                    <a:pt x="530" y="902"/>
                  </a:lnTo>
                  <a:lnTo>
                    <a:pt x="523" y="911"/>
                  </a:lnTo>
                  <a:lnTo>
                    <a:pt x="516" y="918"/>
                  </a:lnTo>
                  <a:lnTo>
                    <a:pt x="514" y="920"/>
                  </a:lnTo>
                  <a:lnTo>
                    <a:pt x="512" y="921"/>
                  </a:lnTo>
                  <a:lnTo>
                    <a:pt x="505" y="927"/>
                  </a:lnTo>
                  <a:lnTo>
                    <a:pt x="500" y="930"/>
                  </a:lnTo>
                  <a:lnTo>
                    <a:pt x="498" y="932"/>
                  </a:lnTo>
                  <a:lnTo>
                    <a:pt x="494" y="934"/>
                  </a:lnTo>
                  <a:lnTo>
                    <a:pt x="487" y="936"/>
                  </a:lnTo>
                  <a:lnTo>
                    <a:pt x="482" y="939"/>
                  </a:lnTo>
                  <a:lnTo>
                    <a:pt x="477" y="945"/>
                  </a:lnTo>
                  <a:lnTo>
                    <a:pt x="470" y="950"/>
                  </a:lnTo>
                  <a:lnTo>
                    <a:pt x="464" y="957"/>
                  </a:lnTo>
                  <a:lnTo>
                    <a:pt x="455" y="963"/>
                  </a:lnTo>
                  <a:lnTo>
                    <a:pt x="447" y="966"/>
                  </a:lnTo>
                  <a:lnTo>
                    <a:pt x="436" y="968"/>
                  </a:lnTo>
                  <a:lnTo>
                    <a:pt x="429" y="968"/>
                  </a:lnTo>
                  <a:lnTo>
                    <a:pt x="422" y="968"/>
                  </a:lnTo>
                  <a:lnTo>
                    <a:pt x="416" y="966"/>
                  </a:lnTo>
                  <a:lnTo>
                    <a:pt x="411" y="964"/>
                  </a:lnTo>
                  <a:lnTo>
                    <a:pt x="411" y="963"/>
                  </a:lnTo>
                  <a:lnTo>
                    <a:pt x="409" y="963"/>
                  </a:lnTo>
                  <a:lnTo>
                    <a:pt x="409" y="961"/>
                  </a:lnTo>
                  <a:lnTo>
                    <a:pt x="406" y="955"/>
                  </a:lnTo>
                  <a:lnTo>
                    <a:pt x="400" y="950"/>
                  </a:lnTo>
                  <a:lnTo>
                    <a:pt x="395" y="948"/>
                  </a:lnTo>
                  <a:lnTo>
                    <a:pt x="390" y="948"/>
                  </a:lnTo>
                  <a:lnTo>
                    <a:pt x="386" y="950"/>
                  </a:lnTo>
                  <a:lnTo>
                    <a:pt x="383" y="952"/>
                  </a:lnTo>
                  <a:lnTo>
                    <a:pt x="381" y="957"/>
                  </a:lnTo>
                  <a:lnTo>
                    <a:pt x="381" y="964"/>
                  </a:lnTo>
                  <a:lnTo>
                    <a:pt x="379" y="971"/>
                  </a:lnTo>
                  <a:lnTo>
                    <a:pt x="374" y="977"/>
                  </a:lnTo>
                  <a:lnTo>
                    <a:pt x="369" y="979"/>
                  </a:lnTo>
                  <a:lnTo>
                    <a:pt x="360" y="980"/>
                  </a:lnTo>
                  <a:lnTo>
                    <a:pt x="344" y="979"/>
                  </a:lnTo>
                  <a:lnTo>
                    <a:pt x="326" y="977"/>
                  </a:lnTo>
                  <a:lnTo>
                    <a:pt x="312" y="975"/>
                  </a:lnTo>
                  <a:lnTo>
                    <a:pt x="294" y="973"/>
                  </a:lnTo>
                  <a:lnTo>
                    <a:pt x="275" y="973"/>
                  </a:lnTo>
                  <a:lnTo>
                    <a:pt x="257" y="975"/>
                  </a:lnTo>
                  <a:lnTo>
                    <a:pt x="250" y="977"/>
                  </a:lnTo>
                  <a:lnTo>
                    <a:pt x="241" y="980"/>
                  </a:lnTo>
                  <a:lnTo>
                    <a:pt x="236" y="984"/>
                  </a:lnTo>
                  <a:lnTo>
                    <a:pt x="230" y="988"/>
                  </a:lnTo>
                  <a:lnTo>
                    <a:pt x="225" y="993"/>
                  </a:lnTo>
                  <a:lnTo>
                    <a:pt x="221" y="1000"/>
                  </a:lnTo>
                  <a:lnTo>
                    <a:pt x="221" y="1009"/>
                  </a:lnTo>
                  <a:lnTo>
                    <a:pt x="221" y="1020"/>
                  </a:lnTo>
                  <a:lnTo>
                    <a:pt x="213" y="1023"/>
                  </a:lnTo>
                  <a:lnTo>
                    <a:pt x="204" y="1025"/>
                  </a:lnTo>
                  <a:lnTo>
                    <a:pt x="195" y="1027"/>
                  </a:lnTo>
                  <a:lnTo>
                    <a:pt x="184" y="1027"/>
                  </a:lnTo>
                  <a:lnTo>
                    <a:pt x="167" y="1025"/>
                  </a:lnTo>
                  <a:lnTo>
                    <a:pt x="147" y="1022"/>
                  </a:lnTo>
                  <a:lnTo>
                    <a:pt x="133" y="1020"/>
                  </a:lnTo>
                  <a:lnTo>
                    <a:pt x="120" y="1018"/>
                  </a:lnTo>
                  <a:lnTo>
                    <a:pt x="106" y="1018"/>
                  </a:lnTo>
                  <a:lnTo>
                    <a:pt x="92" y="1016"/>
                  </a:lnTo>
                  <a:lnTo>
                    <a:pt x="81" y="1018"/>
                  </a:lnTo>
                  <a:lnTo>
                    <a:pt x="71" y="1020"/>
                  </a:lnTo>
                  <a:lnTo>
                    <a:pt x="62" y="1022"/>
                  </a:lnTo>
                  <a:lnTo>
                    <a:pt x="51" y="1027"/>
                  </a:lnTo>
                  <a:lnTo>
                    <a:pt x="50" y="1029"/>
                  </a:lnTo>
                  <a:lnTo>
                    <a:pt x="46" y="1032"/>
                  </a:lnTo>
                  <a:lnTo>
                    <a:pt x="41" y="1034"/>
                  </a:lnTo>
                  <a:lnTo>
                    <a:pt x="35" y="1036"/>
                  </a:lnTo>
                  <a:lnTo>
                    <a:pt x="23" y="1039"/>
                  </a:lnTo>
                  <a:lnTo>
                    <a:pt x="16" y="1041"/>
                  </a:lnTo>
                  <a:lnTo>
                    <a:pt x="12" y="1047"/>
                  </a:lnTo>
                  <a:lnTo>
                    <a:pt x="9" y="1052"/>
                  </a:lnTo>
                  <a:lnTo>
                    <a:pt x="7" y="1059"/>
                  </a:lnTo>
                  <a:lnTo>
                    <a:pt x="5" y="1068"/>
                  </a:lnTo>
                  <a:lnTo>
                    <a:pt x="3" y="1084"/>
                  </a:lnTo>
                  <a:lnTo>
                    <a:pt x="3" y="1097"/>
                  </a:lnTo>
                  <a:lnTo>
                    <a:pt x="0" y="1100"/>
                  </a:lnTo>
                  <a:lnTo>
                    <a:pt x="0" y="1104"/>
                  </a:lnTo>
                  <a:lnTo>
                    <a:pt x="0" y="1107"/>
                  </a:lnTo>
                  <a:lnTo>
                    <a:pt x="0" y="1111"/>
                  </a:lnTo>
                  <a:lnTo>
                    <a:pt x="2" y="1122"/>
                  </a:lnTo>
                  <a:lnTo>
                    <a:pt x="3" y="1134"/>
                  </a:lnTo>
                  <a:lnTo>
                    <a:pt x="5" y="1136"/>
                  </a:lnTo>
                  <a:lnTo>
                    <a:pt x="5" y="1140"/>
                  </a:lnTo>
                  <a:lnTo>
                    <a:pt x="25" y="1143"/>
                  </a:lnTo>
                  <a:lnTo>
                    <a:pt x="42" y="1147"/>
                  </a:lnTo>
                  <a:lnTo>
                    <a:pt x="60" y="1154"/>
                  </a:lnTo>
                  <a:lnTo>
                    <a:pt x="80" y="1161"/>
                  </a:lnTo>
                  <a:lnTo>
                    <a:pt x="90" y="1166"/>
                  </a:lnTo>
                  <a:lnTo>
                    <a:pt x="97" y="1172"/>
                  </a:lnTo>
                  <a:lnTo>
                    <a:pt x="101" y="1179"/>
                  </a:lnTo>
                  <a:lnTo>
                    <a:pt x="103" y="1195"/>
                  </a:lnTo>
                  <a:lnTo>
                    <a:pt x="104" y="1197"/>
                  </a:lnTo>
                  <a:lnTo>
                    <a:pt x="106" y="1208"/>
                  </a:lnTo>
                  <a:lnTo>
                    <a:pt x="104" y="1227"/>
                  </a:lnTo>
                  <a:lnTo>
                    <a:pt x="103" y="1249"/>
                  </a:lnTo>
                  <a:lnTo>
                    <a:pt x="99" y="1259"/>
                  </a:lnTo>
                  <a:lnTo>
                    <a:pt x="96" y="1263"/>
                  </a:lnTo>
                  <a:lnTo>
                    <a:pt x="92" y="1265"/>
                  </a:lnTo>
                  <a:lnTo>
                    <a:pt x="90" y="1268"/>
                  </a:lnTo>
                  <a:lnTo>
                    <a:pt x="89" y="1272"/>
                  </a:lnTo>
                  <a:lnTo>
                    <a:pt x="89" y="1277"/>
                  </a:lnTo>
                  <a:lnTo>
                    <a:pt x="90" y="1283"/>
                  </a:lnTo>
                  <a:lnTo>
                    <a:pt x="94" y="1292"/>
                  </a:lnTo>
                  <a:lnTo>
                    <a:pt x="99" y="1299"/>
                  </a:lnTo>
                  <a:lnTo>
                    <a:pt x="110" y="1304"/>
                  </a:lnTo>
                  <a:lnTo>
                    <a:pt x="124" y="1306"/>
                  </a:lnTo>
                  <a:lnTo>
                    <a:pt x="142" y="1308"/>
                  </a:lnTo>
                  <a:lnTo>
                    <a:pt x="159" y="1306"/>
                  </a:lnTo>
                  <a:lnTo>
                    <a:pt x="177" y="1302"/>
                  </a:lnTo>
                  <a:lnTo>
                    <a:pt x="195" y="1299"/>
                  </a:lnTo>
                  <a:lnTo>
                    <a:pt x="207" y="1295"/>
                  </a:lnTo>
                  <a:lnTo>
                    <a:pt x="216" y="1292"/>
                  </a:lnTo>
                  <a:lnTo>
                    <a:pt x="227" y="1292"/>
                  </a:lnTo>
                  <a:lnTo>
                    <a:pt x="236" y="1295"/>
                  </a:lnTo>
                  <a:lnTo>
                    <a:pt x="244" y="1299"/>
                  </a:lnTo>
                  <a:lnTo>
                    <a:pt x="253" y="1304"/>
                  </a:lnTo>
                  <a:lnTo>
                    <a:pt x="260" y="1308"/>
                  </a:lnTo>
                  <a:lnTo>
                    <a:pt x="269" y="1311"/>
                  </a:lnTo>
                  <a:lnTo>
                    <a:pt x="276" y="1313"/>
                  </a:lnTo>
                  <a:lnTo>
                    <a:pt x="283" y="1313"/>
                  </a:lnTo>
                  <a:lnTo>
                    <a:pt x="292" y="1322"/>
                  </a:lnTo>
                  <a:lnTo>
                    <a:pt x="299" y="1335"/>
                  </a:lnTo>
                  <a:lnTo>
                    <a:pt x="303" y="1347"/>
                  </a:lnTo>
                  <a:lnTo>
                    <a:pt x="307" y="1352"/>
                  </a:lnTo>
                  <a:lnTo>
                    <a:pt x="312" y="1354"/>
                  </a:lnTo>
                  <a:lnTo>
                    <a:pt x="321" y="1358"/>
                  </a:lnTo>
                  <a:lnTo>
                    <a:pt x="330" y="1360"/>
                  </a:lnTo>
                  <a:lnTo>
                    <a:pt x="333" y="1361"/>
                  </a:lnTo>
                  <a:lnTo>
                    <a:pt x="344" y="1374"/>
                  </a:lnTo>
                  <a:lnTo>
                    <a:pt x="369" y="1401"/>
                  </a:lnTo>
                  <a:lnTo>
                    <a:pt x="384" y="1417"/>
                  </a:lnTo>
                  <a:lnTo>
                    <a:pt x="399" y="1431"/>
                  </a:lnTo>
                  <a:lnTo>
                    <a:pt x="413" y="1442"/>
                  </a:lnTo>
                  <a:lnTo>
                    <a:pt x="423" y="1449"/>
                  </a:lnTo>
                  <a:lnTo>
                    <a:pt x="420" y="1474"/>
                  </a:lnTo>
                  <a:lnTo>
                    <a:pt x="415" y="1494"/>
                  </a:lnTo>
                  <a:lnTo>
                    <a:pt x="409" y="1515"/>
                  </a:lnTo>
                  <a:lnTo>
                    <a:pt x="406" y="1537"/>
                  </a:lnTo>
                  <a:lnTo>
                    <a:pt x="408" y="1542"/>
                  </a:lnTo>
                  <a:lnTo>
                    <a:pt x="409" y="1549"/>
                  </a:lnTo>
                  <a:lnTo>
                    <a:pt x="415" y="1555"/>
                  </a:lnTo>
                  <a:lnTo>
                    <a:pt x="420" y="1562"/>
                  </a:lnTo>
                  <a:lnTo>
                    <a:pt x="425" y="1565"/>
                  </a:lnTo>
                  <a:lnTo>
                    <a:pt x="431" y="1571"/>
                  </a:lnTo>
                  <a:lnTo>
                    <a:pt x="436" y="1572"/>
                  </a:lnTo>
                  <a:lnTo>
                    <a:pt x="441" y="1572"/>
                  </a:lnTo>
                  <a:lnTo>
                    <a:pt x="454" y="1567"/>
                  </a:lnTo>
                  <a:lnTo>
                    <a:pt x="470" y="1563"/>
                  </a:lnTo>
                  <a:lnTo>
                    <a:pt x="485" y="1560"/>
                  </a:lnTo>
                  <a:lnTo>
                    <a:pt x="501" y="1556"/>
                  </a:lnTo>
                  <a:lnTo>
                    <a:pt x="530" y="1551"/>
                  </a:lnTo>
                  <a:lnTo>
                    <a:pt x="544" y="1547"/>
                  </a:lnTo>
                  <a:lnTo>
                    <a:pt x="548" y="1528"/>
                  </a:lnTo>
                  <a:lnTo>
                    <a:pt x="549" y="1510"/>
                  </a:lnTo>
                  <a:lnTo>
                    <a:pt x="551" y="1503"/>
                  </a:lnTo>
                  <a:lnTo>
                    <a:pt x="553" y="1496"/>
                  </a:lnTo>
                  <a:lnTo>
                    <a:pt x="556" y="1492"/>
                  </a:lnTo>
                  <a:lnTo>
                    <a:pt x="562" y="1487"/>
                  </a:lnTo>
                  <a:lnTo>
                    <a:pt x="576" y="1478"/>
                  </a:lnTo>
                  <a:lnTo>
                    <a:pt x="595" y="1465"/>
                  </a:lnTo>
                  <a:lnTo>
                    <a:pt x="606" y="1460"/>
                  </a:lnTo>
                  <a:lnTo>
                    <a:pt x="615" y="1456"/>
                  </a:lnTo>
                  <a:lnTo>
                    <a:pt x="622" y="1453"/>
                  </a:lnTo>
                  <a:lnTo>
                    <a:pt x="629" y="1451"/>
                  </a:lnTo>
                  <a:lnTo>
                    <a:pt x="634" y="1451"/>
                  </a:lnTo>
                  <a:lnTo>
                    <a:pt x="641" y="1451"/>
                  </a:lnTo>
                  <a:lnTo>
                    <a:pt x="652" y="1447"/>
                  </a:lnTo>
                  <a:lnTo>
                    <a:pt x="661" y="1445"/>
                  </a:lnTo>
                  <a:lnTo>
                    <a:pt x="670" y="1445"/>
                  </a:lnTo>
                  <a:lnTo>
                    <a:pt x="677" y="1445"/>
                  </a:lnTo>
                  <a:lnTo>
                    <a:pt x="693" y="1445"/>
                  </a:lnTo>
                  <a:lnTo>
                    <a:pt x="711" y="1447"/>
                  </a:lnTo>
                  <a:lnTo>
                    <a:pt x="718" y="1445"/>
                  </a:lnTo>
                  <a:lnTo>
                    <a:pt x="723" y="1444"/>
                  </a:lnTo>
                  <a:lnTo>
                    <a:pt x="727" y="1440"/>
                  </a:lnTo>
                  <a:lnTo>
                    <a:pt x="730" y="1433"/>
                  </a:lnTo>
                  <a:lnTo>
                    <a:pt x="735" y="1424"/>
                  </a:lnTo>
                  <a:lnTo>
                    <a:pt x="739" y="1417"/>
                  </a:lnTo>
                  <a:lnTo>
                    <a:pt x="744" y="1403"/>
                  </a:lnTo>
                  <a:lnTo>
                    <a:pt x="750" y="1385"/>
                  </a:lnTo>
                  <a:lnTo>
                    <a:pt x="750" y="1374"/>
                  </a:lnTo>
                  <a:lnTo>
                    <a:pt x="751" y="1367"/>
                  </a:lnTo>
                  <a:lnTo>
                    <a:pt x="755" y="1360"/>
                  </a:lnTo>
                  <a:lnTo>
                    <a:pt x="757" y="1354"/>
                  </a:lnTo>
                  <a:lnTo>
                    <a:pt x="760" y="1351"/>
                  </a:lnTo>
                  <a:lnTo>
                    <a:pt x="765" y="1347"/>
                  </a:lnTo>
                  <a:lnTo>
                    <a:pt x="769" y="1345"/>
                  </a:lnTo>
                  <a:lnTo>
                    <a:pt x="774" y="1343"/>
                  </a:lnTo>
                  <a:lnTo>
                    <a:pt x="785" y="1343"/>
                  </a:lnTo>
                  <a:lnTo>
                    <a:pt x="796" y="1345"/>
                  </a:lnTo>
                  <a:lnTo>
                    <a:pt x="808" y="1351"/>
                  </a:lnTo>
                  <a:lnTo>
                    <a:pt x="819" y="1356"/>
                  </a:lnTo>
                  <a:lnTo>
                    <a:pt x="819" y="1354"/>
                  </a:lnTo>
                  <a:lnTo>
                    <a:pt x="822" y="1351"/>
                  </a:lnTo>
                  <a:lnTo>
                    <a:pt x="828" y="1349"/>
                  </a:lnTo>
                  <a:lnTo>
                    <a:pt x="831" y="1349"/>
                  </a:lnTo>
                  <a:lnTo>
                    <a:pt x="836" y="1345"/>
                  </a:lnTo>
                  <a:lnTo>
                    <a:pt x="845" y="1342"/>
                  </a:lnTo>
                  <a:lnTo>
                    <a:pt x="858" y="1338"/>
                  </a:lnTo>
                  <a:lnTo>
                    <a:pt x="870" y="1336"/>
                  </a:lnTo>
                  <a:lnTo>
                    <a:pt x="902" y="1329"/>
                  </a:lnTo>
                  <a:lnTo>
                    <a:pt x="934" y="1320"/>
                  </a:lnTo>
                  <a:lnTo>
                    <a:pt x="950" y="1313"/>
                  </a:lnTo>
                  <a:lnTo>
                    <a:pt x="964" y="1306"/>
                  </a:lnTo>
                  <a:lnTo>
                    <a:pt x="976" y="1293"/>
                  </a:lnTo>
                  <a:lnTo>
                    <a:pt x="987" y="1281"/>
                  </a:lnTo>
                  <a:lnTo>
                    <a:pt x="992" y="1272"/>
                  </a:lnTo>
                  <a:lnTo>
                    <a:pt x="994" y="1263"/>
                  </a:lnTo>
                  <a:lnTo>
                    <a:pt x="998" y="1254"/>
                  </a:lnTo>
                  <a:lnTo>
                    <a:pt x="999" y="1243"/>
                  </a:lnTo>
                  <a:lnTo>
                    <a:pt x="999" y="1233"/>
                  </a:lnTo>
                  <a:lnTo>
                    <a:pt x="999" y="1220"/>
                  </a:lnTo>
                  <a:lnTo>
                    <a:pt x="998" y="1208"/>
                  </a:lnTo>
                  <a:lnTo>
                    <a:pt x="994" y="1193"/>
                  </a:lnTo>
                  <a:lnTo>
                    <a:pt x="1014" y="1202"/>
                  </a:lnTo>
                  <a:lnTo>
                    <a:pt x="1053" y="1216"/>
                  </a:lnTo>
                  <a:lnTo>
                    <a:pt x="1074" y="1224"/>
                  </a:lnTo>
                  <a:lnTo>
                    <a:pt x="1093" y="1227"/>
                  </a:lnTo>
                  <a:lnTo>
                    <a:pt x="1100" y="1229"/>
                  </a:lnTo>
                  <a:lnTo>
                    <a:pt x="1108" y="1229"/>
                  </a:lnTo>
                  <a:lnTo>
                    <a:pt x="1111" y="1229"/>
                  </a:lnTo>
                  <a:lnTo>
                    <a:pt x="1113" y="1227"/>
                  </a:lnTo>
                  <a:lnTo>
                    <a:pt x="1118" y="1209"/>
                  </a:lnTo>
                  <a:lnTo>
                    <a:pt x="1120" y="1200"/>
                  </a:lnTo>
                  <a:lnTo>
                    <a:pt x="1118" y="1174"/>
                  </a:lnTo>
                  <a:lnTo>
                    <a:pt x="1116" y="1143"/>
                  </a:lnTo>
                  <a:lnTo>
                    <a:pt x="1116" y="1109"/>
                  </a:lnTo>
                  <a:lnTo>
                    <a:pt x="1115" y="1075"/>
                  </a:lnTo>
                  <a:lnTo>
                    <a:pt x="1111" y="1070"/>
                  </a:lnTo>
                  <a:lnTo>
                    <a:pt x="1106" y="1066"/>
                  </a:lnTo>
                  <a:lnTo>
                    <a:pt x="1106" y="1052"/>
                  </a:lnTo>
                  <a:lnTo>
                    <a:pt x="1102" y="1039"/>
                  </a:lnTo>
                  <a:lnTo>
                    <a:pt x="1097" y="1034"/>
                  </a:lnTo>
                  <a:lnTo>
                    <a:pt x="1093" y="1029"/>
                  </a:lnTo>
                  <a:lnTo>
                    <a:pt x="1097" y="1018"/>
                  </a:lnTo>
                  <a:lnTo>
                    <a:pt x="1100" y="1007"/>
                  </a:lnTo>
                  <a:lnTo>
                    <a:pt x="1100" y="998"/>
                  </a:lnTo>
                  <a:lnTo>
                    <a:pt x="1097" y="989"/>
                  </a:lnTo>
                  <a:lnTo>
                    <a:pt x="1088" y="982"/>
                  </a:lnTo>
                  <a:lnTo>
                    <a:pt x="1084" y="977"/>
                  </a:lnTo>
                  <a:lnTo>
                    <a:pt x="1084" y="971"/>
                  </a:lnTo>
                  <a:lnTo>
                    <a:pt x="1086" y="968"/>
                  </a:lnTo>
                  <a:lnTo>
                    <a:pt x="1092" y="961"/>
                  </a:lnTo>
                  <a:lnTo>
                    <a:pt x="1102" y="955"/>
                  </a:lnTo>
                  <a:lnTo>
                    <a:pt x="1115" y="948"/>
                  </a:lnTo>
                  <a:lnTo>
                    <a:pt x="1129" y="943"/>
                  </a:lnTo>
                  <a:lnTo>
                    <a:pt x="1145" y="937"/>
                  </a:lnTo>
                  <a:lnTo>
                    <a:pt x="1157" y="934"/>
                  </a:lnTo>
                  <a:lnTo>
                    <a:pt x="1168" y="930"/>
                  </a:lnTo>
                  <a:lnTo>
                    <a:pt x="1175" y="930"/>
                  </a:lnTo>
                  <a:lnTo>
                    <a:pt x="1175" y="929"/>
                  </a:lnTo>
                  <a:lnTo>
                    <a:pt x="1178" y="927"/>
                  </a:lnTo>
                  <a:lnTo>
                    <a:pt x="1178" y="921"/>
                  </a:lnTo>
                  <a:lnTo>
                    <a:pt x="1182" y="916"/>
                  </a:lnTo>
                  <a:lnTo>
                    <a:pt x="1187" y="909"/>
                  </a:lnTo>
                  <a:lnTo>
                    <a:pt x="1193" y="900"/>
                  </a:lnTo>
                  <a:lnTo>
                    <a:pt x="1200" y="895"/>
                  </a:lnTo>
                  <a:lnTo>
                    <a:pt x="1209" y="887"/>
                  </a:lnTo>
                  <a:lnTo>
                    <a:pt x="1214" y="884"/>
                  </a:lnTo>
                  <a:lnTo>
                    <a:pt x="1221" y="882"/>
                  </a:lnTo>
                  <a:lnTo>
                    <a:pt x="1223" y="880"/>
                  </a:lnTo>
                  <a:lnTo>
                    <a:pt x="1223" y="878"/>
                  </a:lnTo>
                  <a:lnTo>
                    <a:pt x="1233" y="871"/>
                  </a:lnTo>
                  <a:lnTo>
                    <a:pt x="1242" y="864"/>
                  </a:lnTo>
                  <a:lnTo>
                    <a:pt x="1246" y="862"/>
                  </a:lnTo>
                  <a:lnTo>
                    <a:pt x="1249" y="857"/>
                  </a:lnTo>
                  <a:lnTo>
                    <a:pt x="1253" y="850"/>
                  </a:lnTo>
                  <a:lnTo>
                    <a:pt x="1255" y="844"/>
                  </a:lnTo>
                  <a:lnTo>
                    <a:pt x="1258" y="809"/>
                  </a:lnTo>
                  <a:lnTo>
                    <a:pt x="1258" y="793"/>
                  </a:lnTo>
                  <a:lnTo>
                    <a:pt x="1256" y="782"/>
                  </a:lnTo>
                  <a:lnTo>
                    <a:pt x="1255" y="771"/>
                  </a:lnTo>
                  <a:lnTo>
                    <a:pt x="1255" y="768"/>
                  </a:lnTo>
                  <a:lnTo>
                    <a:pt x="1255" y="764"/>
                  </a:lnTo>
                  <a:lnTo>
                    <a:pt x="1255" y="766"/>
                  </a:lnTo>
                  <a:lnTo>
                    <a:pt x="1255" y="759"/>
                  </a:lnTo>
                  <a:lnTo>
                    <a:pt x="1260" y="739"/>
                  </a:lnTo>
                  <a:lnTo>
                    <a:pt x="1269" y="717"/>
                  </a:lnTo>
                  <a:lnTo>
                    <a:pt x="1263" y="701"/>
                  </a:lnTo>
                  <a:lnTo>
                    <a:pt x="1262" y="689"/>
                  </a:lnTo>
                  <a:lnTo>
                    <a:pt x="1262" y="683"/>
                  </a:lnTo>
                  <a:lnTo>
                    <a:pt x="1262" y="680"/>
                  </a:lnTo>
                  <a:lnTo>
                    <a:pt x="1265" y="675"/>
                  </a:lnTo>
                  <a:lnTo>
                    <a:pt x="1267" y="673"/>
                  </a:lnTo>
                  <a:lnTo>
                    <a:pt x="1276" y="667"/>
                  </a:lnTo>
                  <a:lnTo>
                    <a:pt x="1285" y="662"/>
                  </a:lnTo>
                  <a:lnTo>
                    <a:pt x="1297" y="658"/>
                  </a:lnTo>
                  <a:lnTo>
                    <a:pt x="1311" y="655"/>
                  </a:lnTo>
                  <a:lnTo>
                    <a:pt x="1322" y="648"/>
                  </a:lnTo>
                  <a:lnTo>
                    <a:pt x="1333" y="641"/>
                  </a:lnTo>
                  <a:lnTo>
                    <a:pt x="1340" y="632"/>
                  </a:lnTo>
                  <a:lnTo>
                    <a:pt x="1347" y="623"/>
                  </a:lnTo>
                  <a:lnTo>
                    <a:pt x="1359" y="605"/>
                  </a:lnTo>
                  <a:lnTo>
                    <a:pt x="1373" y="589"/>
                  </a:lnTo>
                  <a:lnTo>
                    <a:pt x="1396" y="564"/>
                  </a:lnTo>
                  <a:lnTo>
                    <a:pt x="1419" y="542"/>
                  </a:lnTo>
                  <a:lnTo>
                    <a:pt x="1421" y="540"/>
                  </a:lnTo>
                  <a:lnTo>
                    <a:pt x="1421" y="539"/>
                  </a:lnTo>
                  <a:lnTo>
                    <a:pt x="1426" y="531"/>
                  </a:lnTo>
                  <a:lnTo>
                    <a:pt x="1428" y="523"/>
                  </a:lnTo>
                  <a:lnTo>
                    <a:pt x="1426" y="497"/>
                  </a:lnTo>
                  <a:lnTo>
                    <a:pt x="1423" y="472"/>
                  </a:lnTo>
                  <a:lnTo>
                    <a:pt x="1421" y="460"/>
                  </a:lnTo>
                  <a:lnTo>
                    <a:pt x="1423" y="449"/>
                  </a:lnTo>
                  <a:lnTo>
                    <a:pt x="1425" y="444"/>
                  </a:lnTo>
                  <a:lnTo>
                    <a:pt x="1426" y="438"/>
                  </a:lnTo>
                  <a:lnTo>
                    <a:pt x="1430" y="435"/>
                  </a:lnTo>
                  <a:lnTo>
                    <a:pt x="1434" y="430"/>
                  </a:lnTo>
                  <a:lnTo>
                    <a:pt x="1439" y="426"/>
                  </a:lnTo>
                  <a:lnTo>
                    <a:pt x="1441" y="421"/>
                  </a:lnTo>
                  <a:lnTo>
                    <a:pt x="1441" y="415"/>
                  </a:lnTo>
                  <a:lnTo>
                    <a:pt x="1439" y="410"/>
                  </a:lnTo>
                  <a:lnTo>
                    <a:pt x="1430" y="401"/>
                  </a:lnTo>
                  <a:lnTo>
                    <a:pt x="1419" y="392"/>
                  </a:lnTo>
                  <a:lnTo>
                    <a:pt x="1391" y="376"/>
                  </a:lnTo>
                  <a:lnTo>
                    <a:pt x="1373" y="367"/>
                  </a:lnTo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197" name="Freeform 50">
              <a:extLst>
                <a:ext uri="{FF2B5EF4-FFF2-40B4-BE49-F238E27FC236}">
                  <a16:creationId xmlns:a16="http://schemas.microsoft.com/office/drawing/2014/main" id="{FFC1EA58-FFB1-2A1C-207D-AB5F919C5ACD}"/>
                </a:ext>
              </a:extLst>
            </p:cNvPr>
            <p:cNvSpPr>
              <a:spLocks/>
            </p:cNvSpPr>
            <p:nvPr/>
          </p:nvSpPr>
          <p:spPr bwMode="auto">
            <a:xfrm>
              <a:off x="6714701" y="5814367"/>
              <a:ext cx="1565757" cy="824257"/>
            </a:xfrm>
            <a:custGeom>
              <a:avLst/>
              <a:gdLst>
                <a:gd name="T0" fmla="*/ 2147483646 w 962"/>
                <a:gd name="T1" fmla="*/ 2147483646 h 575"/>
                <a:gd name="T2" fmla="*/ 2147483646 w 962"/>
                <a:gd name="T3" fmla="*/ 2147483646 h 575"/>
                <a:gd name="T4" fmla="*/ 2147483646 w 962"/>
                <a:gd name="T5" fmla="*/ 2147483646 h 575"/>
                <a:gd name="T6" fmla="*/ 2147483646 w 962"/>
                <a:gd name="T7" fmla="*/ 2147483646 h 575"/>
                <a:gd name="T8" fmla="*/ 2147483646 w 962"/>
                <a:gd name="T9" fmla="*/ 2147483646 h 575"/>
                <a:gd name="T10" fmla="*/ 2147483646 w 962"/>
                <a:gd name="T11" fmla="*/ 2147483646 h 575"/>
                <a:gd name="T12" fmla="*/ 2147483646 w 962"/>
                <a:gd name="T13" fmla="*/ 2147483646 h 575"/>
                <a:gd name="T14" fmla="*/ 2147483646 w 962"/>
                <a:gd name="T15" fmla="*/ 2147483646 h 575"/>
                <a:gd name="T16" fmla="*/ 2147483646 w 962"/>
                <a:gd name="T17" fmla="*/ 2147483646 h 575"/>
                <a:gd name="T18" fmla="*/ 2147483646 w 962"/>
                <a:gd name="T19" fmla="*/ 2147483646 h 575"/>
                <a:gd name="T20" fmla="*/ 2147483646 w 962"/>
                <a:gd name="T21" fmla="*/ 2147483646 h 575"/>
                <a:gd name="T22" fmla="*/ 2147483646 w 962"/>
                <a:gd name="T23" fmla="*/ 2147483646 h 575"/>
                <a:gd name="T24" fmla="*/ 2147483646 w 962"/>
                <a:gd name="T25" fmla="*/ 2147483646 h 575"/>
                <a:gd name="T26" fmla="*/ 2147483646 w 962"/>
                <a:gd name="T27" fmla="*/ 2147483646 h 575"/>
                <a:gd name="T28" fmla="*/ 2147483646 w 962"/>
                <a:gd name="T29" fmla="*/ 2147483646 h 575"/>
                <a:gd name="T30" fmla="*/ 2147483646 w 962"/>
                <a:gd name="T31" fmla="*/ 2147483646 h 575"/>
                <a:gd name="T32" fmla="*/ 2147483646 w 962"/>
                <a:gd name="T33" fmla="*/ 2147483646 h 575"/>
                <a:gd name="T34" fmla="*/ 2147483646 w 962"/>
                <a:gd name="T35" fmla="*/ 2147483646 h 575"/>
                <a:gd name="T36" fmla="*/ 2147483646 w 962"/>
                <a:gd name="T37" fmla="*/ 2147483646 h 575"/>
                <a:gd name="T38" fmla="*/ 2147483646 w 962"/>
                <a:gd name="T39" fmla="*/ 2147483646 h 575"/>
                <a:gd name="T40" fmla="*/ 2147483646 w 962"/>
                <a:gd name="T41" fmla="*/ 2147483646 h 575"/>
                <a:gd name="T42" fmla="*/ 2147483646 w 962"/>
                <a:gd name="T43" fmla="*/ 2147483646 h 575"/>
                <a:gd name="T44" fmla="*/ 2147483646 w 962"/>
                <a:gd name="T45" fmla="*/ 2147483646 h 575"/>
                <a:gd name="T46" fmla="*/ 2147483646 w 962"/>
                <a:gd name="T47" fmla="*/ 2147483646 h 575"/>
                <a:gd name="T48" fmla="*/ 2147483646 w 962"/>
                <a:gd name="T49" fmla="*/ 2147483646 h 575"/>
                <a:gd name="T50" fmla="*/ 2147483646 w 962"/>
                <a:gd name="T51" fmla="*/ 2147483646 h 575"/>
                <a:gd name="T52" fmla="*/ 2147483646 w 962"/>
                <a:gd name="T53" fmla="*/ 2147483646 h 575"/>
                <a:gd name="T54" fmla="*/ 2147483646 w 962"/>
                <a:gd name="T55" fmla="*/ 2147483646 h 575"/>
                <a:gd name="T56" fmla="*/ 2147483646 w 962"/>
                <a:gd name="T57" fmla="*/ 2147483646 h 575"/>
                <a:gd name="T58" fmla="*/ 2147483646 w 962"/>
                <a:gd name="T59" fmla="*/ 2147483646 h 575"/>
                <a:gd name="T60" fmla="*/ 2147483646 w 962"/>
                <a:gd name="T61" fmla="*/ 2147483646 h 575"/>
                <a:gd name="T62" fmla="*/ 2147483646 w 962"/>
                <a:gd name="T63" fmla="*/ 2147483646 h 575"/>
                <a:gd name="T64" fmla="*/ 2147483646 w 962"/>
                <a:gd name="T65" fmla="*/ 2147483646 h 575"/>
                <a:gd name="T66" fmla="*/ 2147483646 w 962"/>
                <a:gd name="T67" fmla="*/ 2147483646 h 575"/>
                <a:gd name="T68" fmla="*/ 2147483646 w 962"/>
                <a:gd name="T69" fmla="*/ 2147483646 h 575"/>
                <a:gd name="T70" fmla="*/ 2147483646 w 962"/>
                <a:gd name="T71" fmla="*/ 2147483646 h 575"/>
                <a:gd name="T72" fmla="*/ 2147483646 w 962"/>
                <a:gd name="T73" fmla="*/ 2147483646 h 575"/>
                <a:gd name="T74" fmla="*/ 2147483646 w 962"/>
                <a:gd name="T75" fmla="*/ 2147483646 h 575"/>
                <a:gd name="T76" fmla="*/ 2147483646 w 962"/>
                <a:gd name="T77" fmla="*/ 2147483646 h 575"/>
                <a:gd name="T78" fmla="*/ 2147483646 w 962"/>
                <a:gd name="T79" fmla="*/ 2147483646 h 575"/>
                <a:gd name="T80" fmla="*/ 2147483646 w 962"/>
                <a:gd name="T81" fmla="*/ 2147483646 h 575"/>
                <a:gd name="T82" fmla="*/ 2147483646 w 962"/>
                <a:gd name="T83" fmla="*/ 2147483646 h 575"/>
                <a:gd name="T84" fmla="*/ 2147483646 w 962"/>
                <a:gd name="T85" fmla="*/ 2147483646 h 575"/>
                <a:gd name="T86" fmla="*/ 2147483646 w 962"/>
                <a:gd name="T87" fmla="*/ 2147483646 h 575"/>
                <a:gd name="T88" fmla="*/ 2147483646 w 962"/>
                <a:gd name="T89" fmla="*/ 2147483646 h 575"/>
                <a:gd name="T90" fmla="*/ 2147483646 w 962"/>
                <a:gd name="T91" fmla="*/ 2147483646 h 575"/>
                <a:gd name="T92" fmla="*/ 2147483646 w 962"/>
                <a:gd name="T93" fmla="*/ 2147483646 h 575"/>
                <a:gd name="T94" fmla="*/ 2147483646 w 962"/>
                <a:gd name="T95" fmla="*/ 2147483646 h 575"/>
                <a:gd name="T96" fmla="*/ 2147483646 w 962"/>
                <a:gd name="T97" fmla="*/ 2147483646 h 575"/>
                <a:gd name="T98" fmla="*/ 2147483646 w 962"/>
                <a:gd name="T99" fmla="*/ 2147483646 h 575"/>
                <a:gd name="T100" fmla="*/ 2147483646 w 962"/>
                <a:gd name="T101" fmla="*/ 2147483646 h 575"/>
                <a:gd name="T102" fmla="*/ 2147483646 w 962"/>
                <a:gd name="T103" fmla="*/ 2147483646 h 575"/>
                <a:gd name="T104" fmla="*/ 2147483646 w 962"/>
                <a:gd name="T105" fmla="*/ 2147483646 h 575"/>
                <a:gd name="T106" fmla="*/ 2147483646 w 962"/>
                <a:gd name="T107" fmla="*/ 2147483646 h 575"/>
                <a:gd name="T108" fmla="*/ 2147483646 w 962"/>
                <a:gd name="T109" fmla="*/ 2147483646 h 575"/>
                <a:gd name="T110" fmla="*/ 2147483646 w 962"/>
                <a:gd name="T111" fmla="*/ 2147483646 h 575"/>
                <a:gd name="T112" fmla="*/ 2147483646 w 962"/>
                <a:gd name="T113" fmla="*/ 2147483646 h 575"/>
                <a:gd name="T114" fmla="*/ 2147483646 w 962"/>
                <a:gd name="T115" fmla="*/ 2147483646 h 575"/>
                <a:gd name="T116" fmla="*/ 2147483646 w 962"/>
                <a:gd name="T117" fmla="*/ 2147483646 h 57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962" h="575">
                  <a:moveTo>
                    <a:pt x="767" y="478"/>
                  </a:moveTo>
                  <a:lnTo>
                    <a:pt x="780" y="453"/>
                  </a:lnTo>
                  <a:lnTo>
                    <a:pt x="792" y="428"/>
                  </a:lnTo>
                  <a:lnTo>
                    <a:pt x="804" y="406"/>
                  </a:lnTo>
                  <a:lnTo>
                    <a:pt x="811" y="389"/>
                  </a:lnTo>
                  <a:lnTo>
                    <a:pt x="815" y="389"/>
                  </a:lnTo>
                  <a:lnTo>
                    <a:pt x="820" y="385"/>
                  </a:lnTo>
                  <a:lnTo>
                    <a:pt x="827" y="376"/>
                  </a:lnTo>
                  <a:lnTo>
                    <a:pt x="833" y="360"/>
                  </a:lnTo>
                  <a:lnTo>
                    <a:pt x="836" y="346"/>
                  </a:lnTo>
                  <a:lnTo>
                    <a:pt x="834" y="337"/>
                  </a:lnTo>
                  <a:lnTo>
                    <a:pt x="838" y="337"/>
                  </a:lnTo>
                  <a:lnTo>
                    <a:pt x="840" y="335"/>
                  </a:lnTo>
                  <a:lnTo>
                    <a:pt x="842" y="331"/>
                  </a:lnTo>
                  <a:lnTo>
                    <a:pt x="840" y="328"/>
                  </a:lnTo>
                  <a:lnTo>
                    <a:pt x="838" y="319"/>
                  </a:lnTo>
                  <a:lnTo>
                    <a:pt x="834" y="306"/>
                  </a:lnTo>
                  <a:lnTo>
                    <a:pt x="852" y="306"/>
                  </a:lnTo>
                  <a:lnTo>
                    <a:pt x="896" y="301"/>
                  </a:lnTo>
                  <a:lnTo>
                    <a:pt x="919" y="299"/>
                  </a:lnTo>
                  <a:lnTo>
                    <a:pt x="941" y="296"/>
                  </a:lnTo>
                  <a:lnTo>
                    <a:pt x="955" y="292"/>
                  </a:lnTo>
                  <a:lnTo>
                    <a:pt x="962" y="290"/>
                  </a:lnTo>
                  <a:lnTo>
                    <a:pt x="957" y="287"/>
                  </a:lnTo>
                  <a:lnTo>
                    <a:pt x="943" y="276"/>
                  </a:lnTo>
                  <a:lnTo>
                    <a:pt x="923" y="265"/>
                  </a:lnTo>
                  <a:lnTo>
                    <a:pt x="900" y="254"/>
                  </a:lnTo>
                  <a:lnTo>
                    <a:pt x="888" y="251"/>
                  </a:lnTo>
                  <a:lnTo>
                    <a:pt x="875" y="247"/>
                  </a:lnTo>
                  <a:lnTo>
                    <a:pt x="865" y="245"/>
                  </a:lnTo>
                  <a:lnTo>
                    <a:pt x="854" y="245"/>
                  </a:lnTo>
                  <a:lnTo>
                    <a:pt x="843" y="249"/>
                  </a:lnTo>
                  <a:lnTo>
                    <a:pt x="834" y="254"/>
                  </a:lnTo>
                  <a:lnTo>
                    <a:pt x="827" y="262"/>
                  </a:lnTo>
                  <a:lnTo>
                    <a:pt x="820" y="272"/>
                  </a:lnTo>
                  <a:lnTo>
                    <a:pt x="795" y="279"/>
                  </a:lnTo>
                  <a:lnTo>
                    <a:pt x="776" y="285"/>
                  </a:lnTo>
                  <a:lnTo>
                    <a:pt x="762" y="287"/>
                  </a:lnTo>
                  <a:lnTo>
                    <a:pt x="749" y="285"/>
                  </a:lnTo>
                  <a:lnTo>
                    <a:pt x="742" y="283"/>
                  </a:lnTo>
                  <a:lnTo>
                    <a:pt x="737" y="278"/>
                  </a:lnTo>
                  <a:lnTo>
                    <a:pt x="735" y="272"/>
                  </a:lnTo>
                  <a:lnTo>
                    <a:pt x="737" y="265"/>
                  </a:lnTo>
                  <a:lnTo>
                    <a:pt x="742" y="247"/>
                  </a:lnTo>
                  <a:lnTo>
                    <a:pt x="753" y="229"/>
                  </a:lnTo>
                  <a:lnTo>
                    <a:pt x="765" y="210"/>
                  </a:lnTo>
                  <a:lnTo>
                    <a:pt x="774" y="194"/>
                  </a:lnTo>
                  <a:lnTo>
                    <a:pt x="778" y="188"/>
                  </a:lnTo>
                  <a:lnTo>
                    <a:pt x="780" y="181"/>
                  </a:lnTo>
                  <a:lnTo>
                    <a:pt x="780" y="183"/>
                  </a:lnTo>
                  <a:lnTo>
                    <a:pt x="780" y="179"/>
                  </a:lnTo>
                  <a:lnTo>
                    <a:pt x="781" y="163"/>
                  </a:lnTo>
                  <a:lnTo>
                    <a:pt x="781" y="152"/>
                  </a:lnTo>
                  <a:lnTo>
                    <a:pt x="781" y="142"/>
                  </a:lnTo>
                  <a:lnTo>
                    <a:pt x="778" y="131"/>
                  </a:lnTo>
                  <a:lnTo>
                    <a:pt x="774" y="118"/>
                  </a:lnTo>
                  <a:lnTo>
                    <a:pt x="767" y="108"/>
                  </a:lnTo>
                  <a:lnTo>
                    <a:pt x="762" y="101"/>
                  </a:lnTo>
                  <a:lnTo>
                    <a:pt x="758" y="97"/>
                  </a:lnTo>
                  <a:lnTo>
                    <a:pt x="756" y="92"/>
                  </a:lnTo>
                  <a:lnTo>
                    <a:pt x="756" y="86"/>
                  </a:lnTo>
                  <a:lnTo>
                    <a:pt x="751" y="88"/>
                  </a:lnTo>
                  <a:lnTo>
                    <a:pt x="741" y="95"/>
                  </a:lnTo>
                  <a:lnTo>
                    <a:pt x="723" y="104"/>
                  </a:lnTo>
                  <a:lnTo>
                    <a:pt x="698" y="113"/>
                  </a:lnTo>
                  <a:lnTo>
                    <a:pt x="689" y="106"/>
                  </a:lnTo>
                  <a:lnTo>
                    <a:pt x="673" y="93"/>
                  </a:lnTo>
                  <a:lnTo>
                    <a:pt x="666" y="84"/>
                  </a:lnTo>
                  <a:lnTo>
                    <a:pt x="663" y="77"/>
                  </a:lnTo>
                  <a:lnTo>
                    <a:pt x="663" y="76"/>
                  </a:lnTo>
                  <a:lnTo>
                    <a:pt x="663" y="72"/>
                  </a:lnTo>
                  <a:lnTo>
                    <a:pt x="664" y="70"/>
                  </a:lnTo>
                  <a:lnTo>
                    <a:pt x="666" y="67"/>
                  </a:lnTo>
                  <a:lnTo>
                    <a:pt x="677" y="49"/>
                  </a:lnTo>
                  <a:lnTo>
                    <a:pt x="680" y="36"/>
                  </a:lnTo>
                  <a:lnTo>
                    <a:pt x="682" y="27"/>
                  </a:lnTo>
                  <a:lnTo>
                    <a:pt x="680" y="24"/>
                  </a:lnTo>
                  <a:lnTo>
                    <a:pt x="675" y="22"/>
                  </a:lnTo>
                  <a:lnTo>
                    <a:pt x="671" y="22"/>
                  </a:lnTo>
                  <a:lnTo>
                    <a:pt x="666" y="22"/>
                  </a:lnTo>
                  <a:lnTo>
                    <a:pt x="663" y="24"/>
                  </a:lnTo>
                  <a:lnTo>
                    <a:pt x="659" y="25"/>
                  </a:lnTo>
                  <a:lnTo>
                    <a:pt x="652" y="27"/>
                  </a:lnTo>
                  <a:lnTo>
                    <a:pt x="641" y="27"/>
                  </a:lnTo>
                  <a:lnTo>
                    <a:pt x="629" y="25"/>
                  </a:lnTo>
                  <a:lnTo>
                    <a:pt x="624" y="25"/>
                  </a:lnTo>
                  <a:lnTo>
                    <a:pt x="618" y="22"/>
                  </a:lnTo>
                  <a:lnTo>
                    <a:pt x="615" y="18"/>
                  </a:lnTo>
                  <a:lnTo>
                    <a:pt x="609" y="15"/>
                  </a:lnTo>
                  <a:lnTo>
                    <a:pt x="602" y="6"/>
                  </a:lnTo>
                  <a:lnTo>
                    <a:pt x="597" y="0"/>
                  </a:lnTo>
                  <a:lnTo>
                    <a:pt x="595" y="11"/>
                  </a:lnTo>
                  <a:lnTo>
                    <a:pt x="590" y="22"/>
                  </a:lnTo>
                  <a:lnTo>
                    <a:pt x="586" y="29"/>
                  </a:lnTo>
                  <a:lnTo>
                    <a:pt x="581" y="36"/>
                  </a:lnTo>
                  <a:lnTo>
                    <a:pt x="570" y="43"/>
                  </a:lnTo>
                  <a:lnTo>
                    <a:pt x="565" y="47"/>
                  </a:lnTo>
                  <a:lnTo>
                    <a:pt x="546" y="43"/>
                  </a:lnTo>
                  <a:lnTo>
                    <a:pt x="530" y="40"/>
                  </a:lnTo>
                  <a:lnTo>
                    <a:pt x="515" y="38"/>
                  </a:lnTo>
                  <a:lnTo>
                    <a:pt x="501" y="40"/>
                  </a:lnTo>
                  <a:lnTo>
                    <a:pt x="485" y="43"/>
                  </a:lnTo>
                  <a:lnTo>
                    <a:pt x="469" y="49"/>
                  </a:lnTo>
                  <a:lnTo>
                    <a:pt x="439" y="58"/>
                  </a:lnTo>
                  <a:lnTo>
                    <a:pt x="416" y="65"/>
                  </a:lnTo>
                  <a:lnTo>
                    <a:pt x="402" y="72"/>
                  </a:lnTo>
                  <a:lnTo>
                    <a:pt x="363" y="95"/>
                  </a:lnTo>
                  <a:lnTo>
                    <a:pt x="319" y="124"/>
                  </a:lnTo>
                  <a:lnTo>
                    <a:pt x="290" y="143"/>
                  </a:lnTo>
                  <a:lnTo>
                    <a:pt x="287" y="142"/>
                  </a:lnTo>
                  <a:lnTo>
                    <a:pt x="285" y="142"/>
                  </a:lnTo>
                  <a:lnTo>
                    <a:pt x="267" y="152"/>
                  </a:lnTo>
                  <a:lnTo>
                    <a:pt x="250" y="165"/>
                  </a:lnTo>
                  <a:lnTo>
                    <a:pt x="244" y="176"/>
                  </a:lnTo>
                  <a:lnTo>
                    <a:pt x="241" y="183"/>
                  </a:lnTo>
                  <a:lnTo>
                    <a:pt x="235" y="188"/>
                  </a:lnTo>
                  <a:lnTo>
                    <a:pt x="228" y="195"/>
                  </a:lnTo>
                  <a:lnTo>
                    <a:pt x="228" y="201"/>
                  </a:lnTo>
                  <a:lnTo>
                    <a:pt x="227" y="208"/>
                  </a:lnTo>
                  <a:lnTo>
                    <a:pt x="227" y="211"/>
                  </a:lnTo>
                  <a:lnTo>
                    <a:pt x="227" y="217"/>
                  </a:lnTo>
                  <a:lnTo>
                    <a:pt x="225" y="233"/>
                  </a:lnTo>
                  <a:lnTo>
                    <a:pt x="223" y="245"/>
                  </a:lnTo>
                  <a:lnTo>
                    <a:pt x="221" y="258"/>
                  </a:lnTo>
                  <a:lnTo>
                    <a:pt x="221" y="270"/>
                  </a:lnTo>
                  <a:lnTo>
                    <a:pt x="216" y="270"/>
                  </a:lnTo>
                  <a:lnTo>
                    <a:pt x="211" y="270"/>
                  </a:lnTo>
                  <a:lnTo>
                    <a:pt x="207" y="270"/>
                  </a:lnTo>
                  <a:lnTo>
                    <a:pt x="205" y="272"/>
                  </a:lnTo>
                  <a:lnTo>
                    <a:pt x="205" y="276"/>
                  </a:lnTo>
                  <a:lnTo>
                    <a:pt x="205" y="279"/>
                  </a:lnTo>
                  <a:lnTo>
                    <a:pt x="207" y="283"/>
                  </a:lnTo>
                  <a:lnTo>
                    <a:pt x="209" y="288"/>
                  </a:lnTo>
                  <a:lnTo>
                    <a:pt x="196" y="296"/>
                  </a:lnTo>
                  <a:lnTo>
                    <a:pt x="182" y="306"/>
                  </a:lnTo>
                  <a:lnTo>
                    <a:pt x="170" y="319"/>
                  </a:lnTo>
                  <a:lnTo>
                    <a:pt x="163" y="328"/>
                  </a:lnTo>
                  <a:lnTo>
                    <a:pt x="156" y="333"/>
                  </a:lnTo>
                  <a:lnTo>
                    <a:pt x="147" y="342"/>
                  </a:lnTo>
                  <a:lnTo>
                    <a:pt x="136" y="351"/>
                  </a:lnTo>
                  <a:lnTo>
                    <a:pt x="126" y="363"/>
                  </a:lnTo>
                  <a:lnTo>
                    <a:pt x="122" y="365"/>
                  </a:lnTo>
                  <a:lnTo>
                    <a:pt x="115" y="367"/>
                  </a:lnTo>
                  <a:lnTo>
                    <a:pt x="115" y="378"/>
                  </a:lnTo>
                  <a:lnTo>
                    <a:pt x="115" y="387"/>
                  </a:lnTo>
                  <a:lnTo>
                    <a:pt x="108" y="396"/>
                  </a:lnTo>
                  <a:lnTo>
                    <a:pt x="99" y="405"/>
                  </a:lnTo>
                  <a:lnTo>
                    <a:pt x="88" y="406"/>
                  </a:lnTo>
                  <a:lnTo>
                    <a:pt x="71" y="412"/>
                  </a:lnTo>
                  <a:lnTo>
                    <a:pt x="60" y="414"/>
                  </a:lnTo>
                  <a:lnTo>
                    <a:pt x="49" y="417"/>
                  </a:lnTo>
                  <a:lnTo>
                    <a:pt x="42" y="423"/>
                  </a:lnTo>
                  <a:lnTo>
                    <a:pt x="35" y="426"/>
                  </a:lnTo>
                  <a:lnTo>
                    <a:pt x="26" y="442"/>
                  </a:lnTo>
                  <a:lnTo>
                    <a:pt x="16" y="456"/>
                  </a:lnTo>
                  <a:lnTo>
                    <a:pt x="10" y="467"/>
                  </a:lnTo>
                  <a:lnTo>
                    <a:pt x="0" y="487"/>
                  </a:lnTo>
                  <a:lnTo>
                    <a:pt x="2" y="499"/>
                  </a:lnTo>
                  <a:lnTo>
                    <a:pt x="7" y="514"/>
                  </a:lnTo>
                  <a:lnTo>
                    <a:pt x="10" y="517"/>
                  </a:lnTo>
                  <a:lnTo>
                    <a:pt x="16" y="519"/>
                  </a:lnTo>
                  <a:lnTo>
                    <a:pt x="21" y="519"/>
                  </a:lnTo>
                  <a:lnTo>
                    <a:pt x="28" y="516"/>
                  </a:lnTo>
                  <a:lnTo>
                    <a:pt x="30" y="514"/>
                  </a:lnTo>
                  <a:lnTo>
                    <a:pt x="32" y="512"/>
                  </a:lnTo>
                  <a:lnTo>
                    <a:pt x="32" y="510"/>
                  </a:lnTo>
                  <a:lnTo>
                    <a:pt x="32" y="505"/>
                  </a:lnTo>
                  <a:lnTo>
                    <a:pt x="33" y="499"/>
                  </a:lnTo>
                  <a:lnTo>
                    <a:pt x="37" y="492"/>
                  </a:lnTo>
                  <a:lnTo>
                    <a:pt x="51" y="487"/>
                  </a:lnTo>
                  <a:lnTo>
                    <a:pt x="65" y="480"/>
                  </a:lnTo>
                  <a:lnTo>
                    <a:pt x="81" y="483"/>
                  </a:lnTo>
                  <a:lnTo>
                    <a:pt x="108" y="487"/>
                  </a:lnTo>
                  <a:lnTo>
                    <a:pt x="111" y="494"/>
                  </a:lnTo>
                  <a:lnTo>
                    <a:pt x="115" y="499"/>
                  </a:lnTo>
                  <a:lnTo>
                    <a:pt x="120" y="496"/>
                  </a:lnTo>
                  <a:lnTo>
                    <a:pt x="126" y="490"/>
                  </a:lnTo>
                  <a:lnTo>
                    <a:pt x="149" y="492"/>
                  </a:lnTo>
                  <a:lnTo>
                    <a:pt x="177" y="494"/>
                  </a:lnTo>
                  <a:lnTo>
                    <a:pt x="182" y="505"/>
                  </a:lnTo>
                  <a:lnTo>
                    <a:pt x="189" y="512"/>
                  </a:lnTo>
                  <a:lnTo>
                    <a:pt x="193" y="514"/>
                  </a:lnTo>
                  <a:lnTo>
                    <a:pt x="202" y="516"/>
                  </a:lnTo>
                  <a:lnTo>
                    <a:pt x="211" y="516"/>
                  </a:lnTo>
                  <a:lnTo>
                    <a:pt x="223" y="516"/>
                  </a:lnTo>
                  <a:lnTo>
                    <a:pt x="230" y="516"/>
                  </a:lnTo>
                  <a:lnTo>
                    <a:pt x="243" y="516"/>
                  </a:lnTo>
                  <a:lnTo>
                    <a:pt x="257" y="519"/>
                  </a:lnTo>
                  <a:lnTo>
                    <a:pt x="264" y="523"/>
                  </a:lnTo>
                  <a:lnTo>
                    <a:pt x="273" y="537"/>
                  </a:lnTo>
                  <a:lnTo>
                    <a:pt x="283" y="548"/>
                  </a:lnTo>
                  <a:lnTo>
                    <a:pt x="287" y="555"/>
                  </a:lnTo>
                  <a:lnTo>
                    <a:pt x="290" y="564"/>
                  </a:lnTo>
                  <a:lnTo>
                    <a:pt x="294" y="566"/>
                  </a:lnTo>
                  <a:lnTo>
                    <a:pt x="299" y="567"/>
                  </a:lnTo>
                  <a:lnTo>
                    <a:pt x="306" y="567"/>
                  </a:lnTo>
                  <a:lnTo>
                    <a:pt x="317" y="566"/>
                  </a:lnTo>
                  <a:lnTo>
                    <a:pt x="338" y="558"/>
                  </a:lnTo>
                  <a:lnTo>
                    <a:pt x="363" y="549"/>
                  </a:lnTo>
                  <a:lnTo>
                    <a:pt x="370" y="549"/>
                  </a:lnTo>
                  <a:lnTo>
                    <a:pt x="381" y="549"/>
                  </a:lnTo>
                  <a:lnTo>
                    <a:pt x="404" y="566"/>
                  </a:lnTo>
                  <a:lnTo>
                    <a:pt x="420" y="575"/>
                  </a:lnTo>
                  <a:lnTo>
                    <a:pt x="429" y="575"/>
                  </a:lnTo>
                  <a:lnTo>
                    <a:pt x="441" y="575"/>
                  </a:lnTo>
                  <a:lnTo>
                    <a:pt x="452" y="573"/>
                  </a:lnTo>
                  <a:lnTo>
                    <a:pt x="462" y="567"/>
                  </a:lnTo>
                  <a:lnTo>
                    <a:pt x="482" y="567"/>
                  </a:lnTo>
                  <a:lnTo>
                    <a:pt x="507" y="569"/>
                  </a:lnTo>
                  <a:lnTo>
                    <a:pt x="512" y="562"/>
                  </a:lnTo>
                  <a:lnTo>
                    <a:pt x="515" y="549"/>
                  </a:lnTo>
                  <a:lnTo>
                    <a:pt x="533" y="542"/>
                  </a:lnTo>
                  <a:lnTo>
                    <a:pt x="547" y="537"/>
                  </a:lnTo>
                  <a:lnTo>
                    <a:pt x="556" y="533"/>
                  </a:lnTo>
                  <a:lnTo>
                    <a:pt x="572" y="526"/>
                  </a:lnTo>
                  <a:lnTo>
                    <a:pt x="581" y="523"/>
                  </a:lnTo>
                  <a:lnTo>
                    <a:pt x="592" y="519"/>
                  </a:lnTo>
                  <a:lnTo>
                    <a:pt x="601" y="517"/>
                  </a:lnTo>
                  <a:lnTo>
                    <a:pt x="611" y="516"/>
                  </a:lnTo>
                  <a:lnTo>
                    <a:pt x="620" y="524"/>
                  </a:lnTo>
                  <a:lnTo>
                    <a:pt x="625" y="533"/>
                  </a:lnTo>
                  <a:lnTo>
                    <a:pt x="650" y="532"/>
                  </a:lnTo>
                  <a:lnTo>
                    <a:pt x="677" y="530"/>
                  </a:lnTo>
                  <a:lnTo>
                    <a:pt x="680" y="526"/>
                  </a:lnTo>
                  <a:lnTo>
                    <a:pt x="682" y="524"/>
                  </a:lnTo>
                  <a:lnTo>
                    <a:pt x="682" y="521"/>
                  </a:lnTo>
                  <a:lnTo>
                    <a:pt x="680" y="516"/>
                  </a:lnTo>
                  <a:lnTo>
                    <a:pt x="687" y="514"/>
                  </a:lnTo>
                  <a:lnTo>
                    <a:pt x="693" y="514"/>
                  </a:lnTo>
                  <a:lnTo>
                    <a:pt x="693" y="512"/>
                  </a:lnTo>
                  <a:lnTo>
                    <a:pt x="693" y="508"/>
                  </a:lnTo>
                  <a:lnTo>
                    <a:pt x="703" y="508"/>
                  </a:lnTo>
                  <a:lnTo>
                    <a:pt x="714" y="505"/>
                  </a:lnTo>
                  <a:lnTo>
                    <a:pt x="725" y="499"/>
                  </a:lnTo>
                  <a:lnTo>
                    <a:pt x="735" y="494"/>
                  </a:lnTo>
                  <a:lnTo>
                    <a:pt x="744" y="487"/>
                  </a:lnTo>
                  <a:lnTo>
                    <a:pt x="753" y="483"/>
                  </a:lnTo>
                  <a:lnTo>
                    <a:pt x="760" y="480"/>
                  </a:lnTo>
                  <a:lnTo>
                    <a:pt x="767" y="478"/>
                  </a:lnTo>
                </a:path>
              </a:pathLst>
            </a:custGeom>
            <a:solidFill>
              <a:srgbClr val="B5D14F"/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198" name="Freeform 51">
              <a:extLst>
                <a:ext uri="{FF2B5EF4-FFF2-40B4-BE49-F238E27FC236}">
                  <a16:creationId xmlns:a16="http://schemas.microsoft.com/office/drawing/2014/main" id="{E169A466-2D40-9EA1-1BE1-4DB4600B9AA0}"/>
                </a:ext>
              </a:extLst>
            </p:cNvPr>
            <p:cNvSpPr>
              <a:spLocks/>
            </p:cNvSpPr>
            <p:nvPr/>
          </p:nvSpPr>
          <p:spPr bwMode="auto">
            <a:xfrm>
              <a:off x="7964379" y="6232969"/>
              <a:ext cx="453628" cy="422919"/>
            </a:xfrm>
            <a:custGeom>
              <a:avLst/>
              <a:gdLst>
                <a:gd name="T0" fmla="*/ 2147483646 w 280"/>
                <a:gd name="T1" fmla="*/ 2147483646 h 293"/>
                <a:gd name="T2" fmla="*/ 2147483646 w 280"/>
                <a:gd name="T3" fmla="*/ 2147483646 h 293"/>
                <a:gd name="T4" fmla="*/ 2147483646 w 280"/>
                <a:gd name="T5" fmla="*/ 2147483646 h 293"/>
                <a:gd name="T6" fmla="*/ 2147483646 w 280"/>
                <a:gd name="T7" fmla="*/ 2147483646 h 293"/>
                <a:gd name="T8" fmla="*/ 2147483646 w 280"/>
                <a:gd name="T9" fmla="*/ 2147483646 h 293"/>
                <a:gd name="T10" fmla="*/ 2147483646 w 280"/>
                <a:gd name="T11" fmla="*/ 2147483646 h 293"/>
                <a:gd name="T12" fmla="*/ 2147483646 w 280"/>
                <a:gd name="T13" fmla="*/ 2147483646 h 293"/>
                <a:gd name="T14" fmla="*/ 2147483646 w 280"/>
                <a:gd name="T15" fmla="*/ 2147483646 h 293"/>
                <a:gd name="T16" fmla="*/ 2147483646 w 280"/>
                <a:gd name="T17" fmla="*/ 2147483646 h 293"/>
                <a:gd name="T18" fmla="*/ 2147483646 w 280"/>
                <a:gd name="T19" fmla="*/ 2147483646 h 293"/>
                <a:gd name="T20" fmla="*/ 2147483646 w 280"/>
                <a:gd name="T21" fmla="*/ 2147483646 h 293"/>
                <a:gd name="T22" fmla="*/ 2147483646 w 280"/>
                <a:gd name="T23" fmla="*/ 2147483646 h 293"/>
                <a:gd name="T24" fmla="*/ 2147483646 w 280"/>
                <a:gd name="T25" fmla="*/ 2147483646 h 293"/>
                <a:gd name="T26" fmla="*/ 2147483646 w 280"/>
                <a:gd name="T27" fmla="*/ 2147483646 h 293"/>
                <a:gd name="T28" fmla="*/ 2147483646 w 280"/>
                <a:gd name="T29" fmla="*/ 2147483646 h 293"/>
                <a:gd name="T30" fmla="*/ 2147483646 w 280"/>
                <a:gd name="T31" fmla="*/ 2147483646 h 293"/>
                <a:gd name="T32" fmla="*/ 2147483646 w 280"/>
                <a:gd name="T33" fmla="*/ 2147483646 h 293"/>
                <a:gd name="T34" fmla="*/ 2147483646 w 280"/>
                <a:gd name="T35" fmla="*/ 2147483646 h 293"/>
                <a:gd name="T36" fmla="*/ 2147483646 w 280"/>
                <a:gd name="T37" fmla="*/ 2147483646 h 293"/>
                <a:gd name="T38" fmla="*/ 2147483646 w 280"/>
                <a:gd name="T39" fmla="*/ 2147483646 h 293"/>
                <a:gd name="T40" fmla="*/ 2147483646 w 280"/>
                <a:gd name="T41" fmla="*/ 0 h 293"/>
                <a:gd name="T42" fmla="*/ 2147483646 w 280"/>
                <a:gd name="T43" fmla="*/ 2147483646 h 293"/>
                <a:gd name="T44" fmla="*/ 2147483646 w 280"/>
                <a:gd name="T45" fmla="*/ 2147483646 h 293"/>
                <a:gd name="T46" fmla="*/ 2147483646 w 280"/>
                <a:gd name="T47" fmla="*/ 2147483646 h 293"/>
                <a:gd name="T48" fmla="*/ 2147483646 w 280"/>
                <a:gd name="T49" fmla="*/ 2147483646 h 293"/>
                <a:gd name="T50" fmla="*/ 2147483646 w 280"/>
                <a:gd name="T51" fmla="*/ 2147483646 h 293"/>
                <a:gd name="T52" fmla="*/ 2147483646 w 280"/>
                <a:gd name="T53" fmla="*/ 2147483646 h 293"/>
                <a:gd name="T54" fmla="*/ 2147483646 w 280"/>
                <a:gd name="T55" fmla="*/ 2147483646 h 293"/>
                <a:gd name="T56" fmla="*/ 2147483646 w 280"/>
                <a:gd name="T57" fmla="*/ 2147483646 h 293"/>
                <a:gd name="T58" fmla="*/ 2147483646 w 280"/>
                <a:gd name="T59" fmla="*/ 2147483646 h 293"/>
                <a:gd name="T60" fmla="*/ 2147483646 w 280"/>
                <a:gd name="T61" fmla="*/ 2147483646 h 293"/>
                <a:gd name="T62" fmla="*/ 2147483646 w 280"/>
                <a:gd name="T63" fmla="*/ 2147483646 h 293"/>
                <a:gd name="T64" fmla="*/ 2147483646 w 280"/>
                <a:gd name="T65" fmla="*/ 2147483646 h 293"/>
                <a:gd name="T66" fmla="*/ 2147483646 w 280"/>
                <a:gd name="T67" fmla="*/ 2147483646 h 293"/>
                <a:gd name="T68" fmla="*/ 0 w 280"/>
                <a:gd name="T69" fmla="*/ 2147483646 h 293"/>
                <a:gd name="T70" fmla="*/ 2147483646 w 280"/>
                <a:gd name="T71" fmla="*/ 2147483646 h 293"/>
                <a:gd name="T72" fmla="*/ 2147483646 w 280"/>
                <a:gd name="T73" fmla="*/ 2147483646 h 293"/>
                <a:gd name="T74" fmla="*/ 2147483646 w 280"/>
                <a:gd name="T75" fmla="*/ 2147483646 h 293"/>
                <a:gd name="T76" fmla="*/ 2147483646 w 280"/>
                <a:gd name="T77" fmla="*/ 2147483646 h 293"/>
                <a:gd name="T78" fmla="*/ 2147483646 w 280"/>
                <a:gd name="T79" fmla="*/ 2147483646 h 293"/>
                <a:gd name="T80" fmla="*/ 2147483646 w 280"/>
                <a:gd name="T81" fmla="*/ 2147483646 h 293"/>
                <a:gd name="T82" fmla="*/ 2147483646 w 280"/>
                <a:gd name="T83" fmla="*/ 2147483646 h 293"/>
                <a:gd name="T84" fmla="*/ 2147483646 w 280"/>
                <a:gd name="T85" fmla="*/ 2147483646 h 293"/>
                <a:gd name="T86" fmla="*/ 2147483646 w 280"/>
                <a:gd name="T87" fmla="*/ 2147483646 h 293"/>
                <a:gd name="T88" fmla="*/ 2147483646 w 280"/>
                <a:gd name="T89" fmla="*/ 2147483646 h 293"/>
                <a:gd name="T90" fmla="*/ 2147483646 w 280"/>
                <a:gd name="T91" fmla="*/ 2147483646 h 29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80" h="293">
                  <a:moveTo>
                    <a:pt x="172" y="274"/>
                  </a:moveTo>
                  <a:lnTo>
                    <a:pt x="176" y="270"/>
                  </a:lnTo>
                  <a:lnTo>
                    <a:pt x="181" y="263"/>
                  </a:lnTo>
                  <a:lnTo>
                    <a:pt x="184" y="257"/>
                  </a:lnTo>
                  <a:lnTo>
                    <a:pt x="186" y="250"/>
                  </a:lnTo>
                  <a:lnTo>
                    <a:pt x="188" y="236"/>
                  </a:lnTo>
                  <a:lnTo>
                    <a:pt x="191" y="224"/>
                  </a:lnTo>
                  <a:lnTo>
                    <a:pt x="195" y="220"/>
                  </a:lnTo>
                  <a:lnTo>
                    <a:pt x="199" y="215"/>
                  </a:lnTo>
                  <a:lnTo>
                    <a:pt x="204" y="211"/>
                  </a:lnTo>
                  <a:lnTo>
                    <a:pt x="211" y="207"/>
                  </a:lnTo>
                  <a:lnTo>
                    <a:pt x="216" y="202"/>
                  </a:lnTo>
                  <a:lnTo>
                    <a:pt x="220" y="195"/>
                  </a:lnTo>
                  <a:lnTo>
                    <a:pt x="223" y="188"/>
                  </a:lnTo>
                  <a:lnTo>
                    <a:pt x="227" y="181"/>
                  </a:lnTo>
                  <a:lnTo>
                    <a:pt x="230" y="173"/>
                  </a:lnTo>
                  <a:lnTo>
                    <a:pt x="234" y="170"/>
                  </a:lnTo>
                  <a:lnTo>
                    <a:pt x="238" y="170"/>
                  </a:lnTo>
                  <a:lnTo>
                    <a:pt x="239" y="170"/>
                  </a:lnTo>
                  <a:lnTo>
                    <a:pt x="243" y="172"/>
                  </a:lnTo>
                  <a:lnTo>
                    <a:pt x="246" y="175"/>
                  </a:lnTo>
                  <a:lnTo>
                    <a:pt x="254" y="175"/>
                  </a:lnTo>
                  <a:lnTo>
                    <a:pt x="264" y="175"/>
                  </a:lnTo>
                  <a:lnTo>
                    <a:pt x="273" y="173"/>
                  </a:lnTo>
                  <a:lnTo>
                    <a:pt x="280" y="170"/>
                  </a:lnTo>
                  <a:lnTo>
                    <a:pt x="278" y="159"/>
                  </a:lnTo>
                  <a:lnTo>
                    <a:pt x="277" y="152"/>
                  </a:lnTo>
                  <a:lnTo>
                    <a:pt x="271" y="145"/>
                  </a:lnTo>
                  <a:lnTo>
                    <a:pt x="264" y="138"/>
                  </a:lnTo>
                  <a:lnTo>
                    <a:pt x="252" y="132"/>
                  </a:lnTo>
                  <a:lnTo>
                    <a:pt x="241" y="127"/>
                  </a:lnTo>
                  <a:lnTo>
                    <a:pt x="232" y="120"/>
                  </a:lnTo>
                  <a:lnTo>
                    <a:pt x="225" y="114"/>
                  </a:lnTo>
                  <a:lnTo>
                    <a:pt x="218" y="105"/>
                  </a:lnTo>
                  <a:lnTo>
                    <a:pt x="213" y="98"/>
                  </a:lnTo>
                  <a:lnTo>
                    <a:pt x="209" y="89"/>
                  </a:lnTo>
                  <a:lnTo>
                    <a:pt x="206" y="80"/>
                  </a:lnTo>
                  <a:lnTo>
                    <a:pt x="200" y="63"/>
                  </a:lnTo>
                  <a:lnTo>
                    <a:pt x="199" y="41"/>
                  </a:lnTo>
                  <a:lnTo>
                    <a:pt x="199" y="21"/>
                  </a:lnTo>
                  <a:lnTo>
                    <a:pt x="199" y="0"/>
                  </a:lnTo>
                  <a:lnTo>
                    <a:pt x="193" y="0"/>
                  </a:lnTo>
                  <a:lnTo>
                    <a:pt x="186" y="0"/>
                  </a:lnTo>
                  <a:lnTo>
                    <a:pt x="156" y="5"/>
                  </a:lnTo>
                  <a:lnTo>
                    <a:pt x="121" y="11"/>
                  </a:lnTo>
                  <a:lnTo>
                    <a:pt x="87" y="14"/>
                  </a:lnTo>
                  <a:lnTo>
                    <a:pt x="67" y="14"/>
                  </a:lnTo>
                  <a:lnTo>
                    <a:pt x="69" y="23"/>
                  </a:lnTo>
                  <a:lnTo>
                    <a:pt x="73" y="32"/>
                  </a:lnTo>
                  <a:lnTo>
                    <a:pt x="75" y="37"/>
                  </a:lnTo>
                  <a:lnTo>
                    <a:pt x="75" y="41"/>
                  </a:lnTo>
                  <a:lnTo>
                    <a:pt x="73" y="45"/>
                  </a:lnTo>
                  <a:lnTo>
                    <a:pt x="67" y="45"/>
                  </a:lnTo>
                  <a:lnTo>
                    <a:pt x="69" y="54"/>
                  </a:lnTo>
                  <a:lnTo>
                    <a:pt x="66" y="66"/>
                  </a:lnTo>
                  <a:lnTo>
                    <a:pt x="60" y="80"/>
                  </a:lnTo>
                  <a:lnTo>
                    <a:pt x="53" y="93"/>
                  </a:lnTo>
                  <a:lnTo>
                    <a:pt x="53" y="95"/>
                  </a:lnTo>
                  <a:lnTo>
                    <a:pt x="50" y="95"/>
                  </a:lnTo>
                  <a:lnTo>
                    <a:pt x="46" y="97"/>
                  </a:lnTo>
                  <a:lnTo>
                    <a:pt x="50" y="95"/>
                  </a:lnTo>
                  <a:lnTo>
                    <a:pt x="48" y="97"/>
                  </a:lnTo>
                  <a:lnTo>
                    <a:pt x="44" y="97"/>
                  </a:lnTo>
                  <a:lnTo>
                    <a:pt x="34" y="116"/>
                  </a:lnTo>
                  <a:lnTo>
                    <a:pt x="21" y="143"/>
                  </a:lnTo>
                  <a:lnTo>
                    <a:pt x="9" y="166"/>
                  </a:lnTo>
                  <a:lnTo>
                    <a:pt x="0" y="186"/>
                  </a:lnTo>
                  <a:lnTo>
                    <a:pt x="0" y="195"/>
                  </a:lnTo>
                  <a:lnTo>
                    <a:pt x="4" y="204"/>
                  </a:lnTo>
                  <a:lnTo>
                    <a:pt x="25" y="206"/>
                  </a:lnTo>
                  <a:lnTo>
                    <a:pt x="50" y="204"/>
                  </a:lnTo>
                  <a:lnTo>
                    <a:pt x="75" y="204"/>
                  </a:lnTo>
                  <a:lnTo>
                    <a:pt x="101" y="207"/>
                  </a:lnTo>
                  <a:lnTo>
                    <a:pt x="114" y="198"/>
                  </a:lnTo>
                  <a:lnTo>
                    <a:pt x="126" y="191"/>
                  </a:lnTo>
                  <a:lnTo>
                    <a:pt x="128" y="186"/>
                  </a:lnTo>
                  <a:lnTo>
                    <a:pt x="128" y="181"/>
                  </a:lnTo>
                  <a:lnTo>
                    <a:pt x="138" y="184"/>
                  </a:lnTo>
                  <a:lnTo>
                    <a:pt x="145" y="190"/>
                  </a:lnTo>
                  <a:lnTo>
                    <a:pt x="145" y="211"/>
                  </a:lnTo>
                  <a:lnTo>
                    <a:pt x="145" y="232"/>
                  </a:lnTo>
                  <a:lnTo>
                    <a:pt x="145" y="257"/>
                  </a:lnTo>
                  <a:lnTo>
                    <a:pt x="145" y="274"/>
                  </a:lnTo>
                  <a:lnTo>
                    <a:pt x="147" y="279"/>
                  </a:lnTo>
                  <a:lnTo>
                    <a:pt x="149" y="284"/>
                  </a:lnTo>
                  <a:lnTo>
                    <a:pt x="151" y="290"/>
                  </a:lnTo>
                  <a:lnTo>
                    <a:pt x="156" y="293"/>
                  </a:lnTo>
                  <a:lnTo>
                    <a:pt x="163" y="293"/>
                  </a:lnTo>
                  <a:lnTo>
                    <a:pt x="167" y="293"/>
                  </a:lnTo>
                  <a:lnTo>
                    <a:pt x="170" y="286"/>
                  </a:lnTo>
                  <a:lnTo>
                    <a:pt x="172" y="274"/>
                  </a:lnTo>
                </a:path>
              </a:pathLst>
            </a:custGeom>
            <a:solidFill>
              <a:srgbClr val="B5D14F"/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199" name="Freeform 6">
              <a:extLst>
                <a:ext uri="{FF2B5EF4-FFF2-40B4-BE49-F238E27FC236}">
                  <a16:creationId xmlns:a16="http://schemas.microsoft.com/office/drawing/2014/main" id="{16FB11AD-5612-F701-E57E-BB68B185BD1B}"/>
                </a:ext>
              </a:extLst>
            </p:cNvPr>
            <p:cNvSpPr>
              <a:spLocks/>
            </p:cNvSpPr>
            <p:nvPr/>
          </p:nvSpPr>
          <p:spPr bwMode="auto">
            <a:xfrm>
              <a:off x="6477644" y="1110484"/>
              <a:ext cx="1501369" cy="1199706"/>
            </a:xfrm>
            <a:custGeom>
              <a:avLst/>
              <a:gdLst>
                <a:gd name="T0" fmla="*/ 2147483646 w 924"/>
                <a:gd name="T1" fmla="*/ 2147483646 h 835"/>
                <a:gd name="T2" fmla="*/ 2147483646 w 924"/>
                <a:gd name="T3" fmla="*/ 2147483646 h 835"/>
                <a:gd name="T4" fmla="*/ 2147483646 w 924"/>
                <a:gd name="T5" fmla="*/ 2147483646 h 835"/>
                <a:gd name="T6" fmla="*/ 2147483646 w 924"/>
                <a:gd name="T7" fmla="*/ 2147483646 h 835"/>
                <a:gd name="T8" fmla="*/ 2147483646 w 924"/>
                <a:gd name="T9" fmla="*/ 2147483646 h 835"/>
                <a:gd name="T10" fmla="*/ 2147483646 w 924"/>
                <a:gd name="T11" fmla="*/ 2147483646 h 835"/>
                <a:gd name="T12" fmla="*/ 2147483646 w 924"/>
                <a:gd name="T13" fmla="*/ 2147483646 h 835"/>
                <a:gd name="T14" fmla="*/ 2147483646 w 924"/>
                <a:gd name="T15" fmla="*/ 2147483646 h 835"/>
                <a:gd name="T16" fmla="*/ 2147483646 w 924"/>
                <a:gd name="T17" fmla="*/ 2147483646 h 835"/>
                <a:gd name="T18" fmla="*/ 2147483646 w 924"/>
                <a:gd name="T19" fmla="*/ 2147483646 h 835"/>
                <a:gd name="T20" fmla="*/ 2147483646 w 924"/>
                <a:gd name="T21" fmla="*/ 2147483646 h 835"/>
                <a:gd name="T22" fmla="*/ 2147483646 w 924"/>
                <a:gd name="T23" fmla="*/ 2147483646 h 835"/>
                <a:gd name="T24" fmla="*/ 2147483646 w 924"/>
                <a:gd name="T25" fmla="*/ 2147483646 h 835"/>
                <a:gd name="T26" fmla="*/ 2147483646 w 924"/>
                <a:gd name="T27" fmla="*/ 2147483646 h 835"/>
                <a:gd name="T28" fmla="*/ 2147483646 w 924"/>
                <a:gd name="T29" fmla="*/ 2147483646 h 835"/>
                <a:gd name="T30" fmla="*/ 2147483646 w 924"/>
                <a:gd name="T31" fmla="*/ 2147483646 h 835"/>
                <a:gd name="T32" fmla="*/ 2147483646 w 924"/>
                <a:gd name="T33" fmla="*/ 2147483646 h 835"/>
                <a:gd name="T34" fmla="*/ 2147483646 w 924"/>
                <a:gd name="T35" fmla="*/ 2147483646 h 835"/>
                <a:gd name="T36" fmla="*/ 2147483646 w 924"/>
                <a:gd name="T37" fmla="*/ 2147483646 h 835"/>
                <a:gd name="T38" fmla="*/ 2147483646 w 924"/>
                <a:gd name="T39" fmla="*/ 2147483646 h 835"/>
                <a:gd name="T40" fmla="*/ 2147483646 w 924"/>
                <a:gd name="T41" fmla="*/ 2147483646 h 835"/>
                <a:gd name="T42" fmla="*/ 2147483646 w 924"/>
                <a:gd name="T43" fmla="*/ 2147483646 h 835"/>
                <a:gd name="T44" fmla="*/ 2147483646 w 924"/>
                <a:gd name="T45" fmla="*/ 2147483646 h 835"/>
                <a:gd name="T46" fmla="*/ 2147483646 w 924"/>
                <a:gd name="T47" fmla="*/ 2147483646 h 835"/>
                <a:gd name="T48" fmla="*/ 2147483646 w 924"/>
                <a:gd name="T49" fmla="*/ 2147483646 h 835"/>
                <a:gd name="T50" fmla="*/ 2147483646 w 924"/>
                <a:gd name="T51" fmla="*/ 2147483646 h 835"/>
                <a:gd name="T52" fmla="*/ 2147483646 w 924"/>
                <a:gd name="T53" fmla="*/ 2147483646 h 835"/>
                <a:gd name="T54" fmla="*/ 2147483646 w 924"/>
                <a:gd name="T55" fmla="*/ 2147483646 h 835"/>
                <a:gd name="T56" fmla="*/ 2147483646 w 924"/>
                <a:gd name="T57" fmla="*/ 2147483646 h 835"/>
                <a:gd name="T58" fmla="*/ 2147483646 w 924"/>
                <a:gd name="T59" fmla="*/ 2147483646 h 835"/>
                <a:gd name="T60" fmla="*/ 2147483646 w 924"/>
                <a:gd name="T61" fmla="*/ 2147483646 h 835"/>
                <a:gd name="T62" fmla="*/ 2147483646 w 924"/>
                <a:gd name="T63" fmla="*/ 2147483646 h 835"/>
                <a:gd name="T64" fmla="*/ 2147483646 w 924"/>
                <a:gd name="T65" fmla="*/ 2147483646 h 835"/>
                <a:gd name="T66" fmla="*/ 2147483646 w 924"/>
                <a:gd name="T67" fmla="*/ 2147483646 h 835"/>
                <a:gd name="T68" fmla="*/ 2147483646 w 924"/>
                <a:gd name="T69" fmla="*/ 2147483646 h 835"/>
                <a:gd name="T70" fmla="*/ 2147483646 w 924"/>
                <a:gd name="T71" fmla="*/ 2147483646 h 835"/>
                <a:gd name="T72" fmla="*/ 2147483646 w 924"/>
                <a:gd name="T73" fmla="*/ 2147483646 h 835"/>
                <a:gd name="T74" fmla="*/ 2147483646 w 924"/>
                <a:gd name="T75" fmla="*/ 2147483646 h 835"/>
                <a:gd name="T76" fmla="*/ 2147483646 w 924"/>
                <a:gd name="T77" fmla="*/ 2147483646 h 835"/>
                <a:gd name="T78" fmla="*/ 2147483646 w 924"/>
                <a:gd name="T79" fmla="*/ 2147483646 h 835"/>
                <a:gd name="T80" fmla="*/ 2147483646 w 924"/>
                <a:gd name="T81" fmla="*/ 2147483646 h 835"/>
                <a:gd name="T82" fmla="*/ 2147483646 w 924"/>
                <a:gd name="T83" fmla="*/ 2147483646 h 835"/>
                <a:gd name="T84" fmla="*/ 2147483646 w 924"/>
                <a:gd name="T85" fmla="*/ 2147483646 h 835"/>
                <a:gd name="T86" fmla="*/ 2147483646 w 924"/>
                <a:gd name="T87" fmla="*/ 2147483646 h 835"/>
                <a:gd name="T88" fmla="*/ 2147483646 w 924"/>
                <a:gd name="T89" fmla="*/ 2147483646 h 835"/>
                <a:gd name="T90" fmla="*/ 2147483646 w 924"/>
                <a:gd name="T91" fmla="*/ 2147483646 h 835"/>
                <a:gd name="T92" fmla="*/ 2147483646 w 924"/>
                <a:gd name="T93" fmla="*/ 2147483646 h 835"/>
                <a:gd name="T94" fmla="*/ 2147483646 w 924"/>
                <a:gd name="T95" fmla="*/ 2147483646 h 835"/>
                <a:gd name="T96" fmla="*/ 2147483646 w 924"/>
                <a:gd name="T97" fmla="*/ 2147483646 h 835"/>
                <a:gd name="T98" fmla="*/ 2147483646 w 924"/>
                <a:gd name="T99" fmla="*/ 2147483646 h 835"/>
                <a:gd name="T100" fmla="*/ 2147483646 w 924"/>
                <a:gd name="T101" fmla="*/ 2147483646 h 835"/>
                <a:gd name="T102" fmla="*/ 2147483646 w 924"/>
                <a:gd name="T103" fmla="*/ 2147483646 h 835"/>
                <a:gd name="T104" fmla="*/ 2147483646 w 924"/>
                <a:gd name="T105" fmla="*/ 2147483646 h 835"/>
                <a:gd name="T106" fmla="*/ 2147483646 w 924"/>
                <a:gd name="T107" fmla="*/ 2147483646 h 835"/>
                <a:gd name="T108" fmla="*/ 2147483646 w 924"/>
                <a:gd name="T109" fmla="*/ 2147483646 h 835"/>
                <a:gd name="T110" fmla="*/ 2147483646 w 924"/>
                <a:gd name="T111" fmla="*/ 2147483646 h 835"/>
                <a:gd name="T112" fmla="*/ 2147483646 w 924"/>
                <a:gd name="T113" fmla="*/ 2147483646 h 835"/>
                <a:gd name="T114" fmla="*/ 2147483646 w 924"/>
                <a:gd name="T115" fmla="*/ 2147483646 h 835"/>
                <a:gd name="T116" fmla="*/ 2147483646 w 924"/>
                <a:gd name="T117" fmla="*/ 2147483646 h 835"/>
                <a:gd name="T118" fmla="*/ 2147483646 w 924"/>
                <a:gd name="T119" fmla="*/ 2147483646 h 835"/>
                <a:gd name="T120" fmla="*/ 2147483646 w 924"/>
                <a:gd name="T121" fmla="*/ 2147483646 h 83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924" h="835">
                  <a:moveTo>
                    <a:pt x="920" y="692"/>
                  </a:moveTo>
                  <a:lnTo>
                    <a:pt x="924" y="683"/>
                  </a:lnTo>
                  <a:lnTo>
                    <a:pt x="924" y="676"/>
                  </a:lnTo>
                  <a:lnTo>
                    <a:pt x="924" y="658"/>
                  </a:lnTo>
                  <a:lnTo>
                    <a:pt x="920" y="644"/>
                  </a:lnTo>
                  <a:lnTo>
                    <a:pt x="917" y="628"/>
                  </a:lnTo>
                  <a:lnTo>
                    <a:pt x="917" y="614"/>
                  </a:lnTo>
                  <a:lnTo>
                    <a:pt x="915" y="610"/>
                  </a:lnTo>
                  <a:lnTo>
                    <a:pt x="913" y="606"/>
                  </a:lnTo>
                  <a:lnTo>
                    <a:pt x="910" y="606"/>
                  </a:lnTo>
                  <a:lnTo>
                    <a:pt x="906" y="606"/>
                  </a:lnTo>
                  <a:lnTo>
                    <a:pt x="890" y="606"/>
                  </a:lnTo>
                  <a:lnTo>
                    <a:pt x="871" y="610"/>
                  </a:lnTo>
                  <a:lnTo>
                    <a:pt x="848" y="615"/>
                  </a:lnTo>
                  <a:lnTo>
                    <a:pt x="823" y="619"/>
                  </a:lnTo>
                  <a:lnTo>
                    <a:pt x="810" y="621"/>
                  </a:lnTo>
                  <a:lnTo>
                    <a:pt x="798" y="622"/>
                  </a:lnTo>
                  <a:lnTo>
                    <a:pt x="787" y="622"/>
                  </a:lnTo>
                  <a:lnTo>
                    <a:pt x="777" y="621"/>
                  </a:lnTo>
                  <a:lnTo>
                    <a:pt x="766" y="619"/>
                  </a:lnTo>
                  <a:lnTo>
                    <a:pt x="757" y="614"/>
                  </a:lnTo>
                  <a:lnTo>
                    <a:pt x="748" y="608"/>
                  </a:lnTo>
                  <a:lnTo>
                    <a:pt x="741" y="599"/>
                  </a:lnTo>
                  <a:lnTo>
                    <a:pt x="739" y="594"/>
                  </a:lnTo>
                  <a:lnTo>
                    <a:pt x="738" y="587"/>
                  </a:lnTo>
                  <a:lnTo>
                    <a:pt x="736" y="583"/>
                  </a:lnTo>
                  <a:lnTo>
                    <a:pt x="729" y="571"/>
                  </a:lnTo>
                  <a:lnTo>
                    <a:pt x="725" y="560"/>
                  </a:lnTo>
                  <a:lnTo>
                    <a:pt x="720" y="546"/>
                  </a:lnTo>
                  <a:lnTo>
                    <a:pt x="716" y="531"/>
                  </a:lnTo>
                  <a:lnTo>
                    <a:pt x="715" y="513"/>
                  </a:lnTo>
                  <a:lnTo>
                    <a:pt x="713" y="510"/>
                  </a:lnTo>
                  <a:lnTo>
                    <a:pt x="713" y="504"/>
                  </a:lnTo>
                  <a:lnTo>
                    <a:pt x="713" y="474"/>
                  </a:lnTo>
                  <a:lnTo>
                    <a:pt x="711" y="428"/>
                  </a:lnTo>
                  <a:lnTo>
                    <a:pt x="711" y="377"/>
                  </a:lnTo>
                  <a:lnTo>
                    <a:pt x="715" y="336"/>
                  </a:lnTo>
                  <a:lnTo>
                    <a:pt x="711" y="333"/>
                  </a:lnTo>
                  <a:lnTo>
                    <a:pt x="702" y="318"/>
                  </a:lnTo>
                  <a:lnTo>
                    <a:pt x="697" y="311"/>
                  </a:lnTo>
                  <a:lnTo>
                    <a:pt x="692" y="304"/>
                  </a:lnTo>
                  <a:lnTo>
                    <a:pt x="686" y="299"/>
                  </a:lnTo>
                  <a:lnTo>
                    <a:pt x="681" y="297"/>
                  </a:lnTo>
                  <a:lnTo>
                    <a:pt x="679" y="275"/>
                  </a:lnTo>
                  <a:lnTo>
                    <a:pt x="677" y="250"/>
                  </a:lnTo>
                  <a:lnTo>
                    <a:pt x="661" y="240"/>
                  </a:lnTo>
                  <a:lnTo>
                    <a:pt x="644" y="229"/>
                  </a:lnTo>
                  <a:lnTo>
                    <a:pt x="635" y="224"/>
                  </a:lnTo>
                  <a:lnTo>
                    <a:pt x="628" y="216"/>
                  </a:lnTo>
                  <a:lnTo>
                    <a:pt x="624" y="209"/>
                  </a:lnTo>
                  <a:lnTo>
                    <a:pt x="622" y="200"/>
                  </a:lnTo>
                  <a:lnTo>
                    <a:pt x="605" y="200"/>
                  </a:lnTo>
                  <a:lnTo>
                    <a:pt x="589" y="199"/>
                  </a:lnTo>
                  <a:lnTo>
                    <a:pt x="582" y="197"/>
                  </a:lnTo>
                  <a:lnTo>
                    <a:pt x="575" y="193"/>
                  </a:lnTo>
                  <a:lnTo>
                    <a:pt x="569" y="190"/>
                  </a:lnTo>
                  <a:lnTo>
                    <a:pt x="562" y="184"/>
                  </a:lnTo>
                  <a:lnTo>
                    <a:pt x="546" y="181"/>
                  </a:lnTo>
                  <a:lnTo>
                    <a:pt x="523" y="172"/>
                  </a:lnTo>
                  <a:lnTo>
                    <a:pt x="498" y="163"/>
                  </a:lnTo>
                  <a:lnTo>
                    <a:pt x="482" y="159"/>
                  </a:lnTo>
                  <a:lnTo>
                    <a:pt x="484" y="157"/>
                  </a:lnTo>
                  <a:lnTo>
                    <a:pt x="484" y="156"/>
                  </a:lnTo>
                  <a:lnTo>
                    <a:pt x="482" y="149"/>
                  </a:lnTo>
                  <a:lnTo>
                    <a:pt x="479" y="141"/>
                  </a:lnTo>
                  <a:lnTo>
                    <a:pt x="470" y="120"/>
                  </a:lnTo>
                  <a:lnTo>
                    <a:pt x="458" y="93"/>
                  </a:lnTo>
                  <a:lnTo>
                    <a:pt x="433" y="43"/>
                  </a:lnTo>
                  <a:lnTo>
                    <a:pt x="422" y="13"/>
                  </a:lnTo>
                  <a:lnTo>
                    <a:pt x="415" y="11"/>
                  </a:lnTo>
                  <a:lnTo>
                    <a:pt x="412" y="9"/>
                  </a:lnTo>
                  <a:lnTo>
                    <a:pt x="410" y="5"/>
                  </a:lnTo>
                  <a:lnTo>
                    <a:pt x="406" y="2"/>
                  </a:lnTo>
                  <a:lnTo>
                    <a:pt x="403" y="0"/>
                  </a:lnTo>
                  <a:lnTo>
                    <a:pt x="396" y="0"/>
                  </a:lnTo>
                  <a:lnTo>
                    <a:pt x="385" y="4"/>
                  </a:lnTo>
                  <a:lnTo>
                    <a:pt x="369" y="11"/>
                  </a:lnTo>
                  <a:lnTo>
                    <a:pt x="360" y="14"/>
                  </a:lnTo>
                  <a:lnTo>
                    <a:pt x="353" y="20"/>
                  </a:lnTo>
                  <a:lnTo>
                    <a:pt x="348" y="25"/>
                  </a:lnTo>
                  <a:lnTo>
                    <a:pt x="342" y="32"/>
                  </a:lnTo>
                  <a:lnTo>
                    <a:pt x="339" y="38"/>
                  </a:lnTo>
                  <a:lnTo>
                    <a:pt x="337" y="43"/>
                  </a:lnTo>
                  <a:lnTo>
                    <a:pt x="337" y="50"/>
                  </a:lnTo>
                  <a:lnTo>
                    <a:pt x="337" y="55"/>
                  </a:lnTo>
                  <a:lnTo>
                    <a:pt x="341" y="84"/>
                  </a:lnTo>
                  <a:lnTo>
                    <a:pt x="346" y="116"/>
                  </a:lnTo>
                  <a:lnTo>
                    <a:pt x="335" y="131"/>
                  </a:lnTo>
                  <a:lnTo>
                    <a:pt x="325" y="143"/>
                  </a:lnTo>
                  <a:lnTo>
                    <a:pt x="314" y="156"/>
                  </a:lnTo>
                  <a:lnTo>
                    <a:pt x="300" y="168"/>
                  </a:lnTo>
                  <a:lnTo>
                    <a:pt x="288" y="181"/>
                  </a:lnTo>
                  <a:lnTo>
                    <a:pt x="277" y="193"/>
                  </a:lnTo>
                  <a:lnTo>
                    <a:pt x="266" y="208"/>
                  </a:lnTo>
                  <a:lnTo>
                    <a:pt x="257" y="222"/>
                  </a:lnTo>
                  <a:lnTo>
                    <a:pt x="256" y="224"/>
                  </a:lnTo>
                  <a:lnTo>
                    <a:pt x="249" y="233"/>
                  </a:lnTo>
                  <a:lnTo>
                    <a:pt x="234" y="243"/>
                  </a:lnTo>
                  <a:lnTo>
                    <a:pt x="226" y="247"/>
                  </a:lnTo>
                  <a:lnTo>
                    <a:pt x="217" y="252"/>
                  </a:lnTo>
                  <a:lnTo>
                    <a:pt x="206" y="256"/>
                  </a:lnTo>
                  <a:lnTo>
                    <a:pt x="195" y="258"/>
                  </a:lnTo>
                  <a:lnTo>
                    <a:pt x="190" y="259"/>
                  </a:lnTo>
                  <a:lnTo>
                    <a:pt x="185" y="261"/>
                  </a:lnTo>
                  <a:lnTo>
                    <a:pt x="181" y="265"/>
                  </a:lnTo>
                  <a:lnTo>
                    <a:pt x="179" y="267"/>
                  </a:lnTo>
                  <a:lnTo>
                    <a:pt x="178" y="274"/>
                  </a:lnTo>
                  <a:lnTo>
                    <a:pt x="178" y="281"/>
                  </a:lnTo>
                  <a:lnTo>
                    <a:pt x="181" y="297"/>
                  </a:lnTo>
                  <a:lnTo>
                    <a:pt x="185" y="309"/>
                  </a:lnTo>
                  <a:lnTo>
                    <a:pt x="181" y="318"/>
                  </a:lnTo>
                  <a:lnTo>
                    <a:pt x="174" y="331"/>
                  </a:lnTo>
                  <a:lnTo>
                    <a:pt x="172" y="336"/>
                  </a:lnTo>
                  <a:lnTo>
                    <a:pt x="169" y="342"/>
                  </a:lnTo>
                  <a:lnTo>
                    <a:pt x="169" y="345"/>
                  </a:lnTo>
                  <a:lnTo>
                    <a:pt x="171" y="349"/>
                  </a:lnTo>
                  <a:lnTo>
                    <a:pt x="171" y="354"/>
                  </a:lnTo>
                  <a:lnTo>
                    <a:pt x="169" y="360"/>
                  </a:lnTo>
                  <a:lnTo>
                    <a:pt x="171" y="369"/>
                  </a:lnTo>
                  <a:lnTo>
                    <a:pt x="172" y="379"/>
                  </a:lnTo>
                  <a:lnTo>
                    <a:pt x="174" y="392"/>
                  </a:lnTo>
                  <a:lnTo>
                    <a:pt x="174" y="406"/>
                  </a:lnTo>
                  <a:lnTo>
                    <a:pt x="172" y="422"/>
                  </a:lnTo>
                  <a:lnTo>
                    <a:pt x="172" y="435"/>
                  </a:lnTo>
                  <a:lnTo>
                    <a:pt x="171" y="438"/>
                  </a:lnTo>
                  <a:lnTo>
                    <a:pt x="169" y="442"/>
                  </a:lnTo>
                  <a:lnTo>
                    <a:pt x="163" y="449"/>
                  </a:lnTo>
                  <a:lnTo>
                    <a:pt x="158" y="456"/>
                  </a:lnTo>
                  <a:lnTo>
                    <a:pt x="149" y="462"/>
                  </a:lnTo>
                  <a:lnTo>
                    <a:pt x="140" y="469"/>
                  </a:lnTo>
                  <a:lnTo>
                    <a:pt x="123" y="479"/>
                  </a:lnTo>
                  <a:lnTo>
                    <a:pt x="109" y="494"/>
                  </a:lnTo>
                  <a:lnTo>
                    <a:pt x="100" y="504"/>
                  </a:lnTo>
                  <a:lnTo>
                    <a:pt x="93" y="515"/>
                  </a:lnTo>
                  <a:lnTo>
                    <a:pt x="94" y="515"/>
                  </a:lnTo>
                  <a:lnTo>
                    <a:pt x="93" y="521"/>
                  </a:lnTo>
                  <a:lnTo>
                    <a:pt x="86" y="522"/>
                  </a:lnTo>
                  <a:lnTo>
                    <a:pt x="75" y="526"/>
                  </a:lnTo>
                  <a:lnTo>
                    <a:pt x="59" y="529"/>
                  </a:lnTo>
                  <a:lnTo>
                    <a:pt x="38" y="537"/>
                  </a:lnTo>
                  <a:lnTo>
                    <a:pt x="20" y="544"/>
                  </a:lnTo>
                  <a:lnTo>
                    <a:pt x="11" y="551"/>
                  </a:lnTo>
                  <a:lnTo>
                    <a:pt x="8" y="555"/>
                  </a:lnTo>
                  <a:lnTo>
                    <a:pt x="4" y="558"/>
                  </a:lnTo>
                  <a:lnTo>
                    <a:pt x="0" y="565"/>
                  </a:lnTo>
                  <a:lnTo>
                    <a:pt x="0" y="571"/>
                  </a:lnTo>
                  <a:lnTo>
                    <a:pt x="2" y="574"/>
                  </a:lnTo>
                  <a:lnTo>
                    <a:pt x="4" y="576"/>
                  </a:lnTo>
                  <a:lnTo>
                    <a:pt x="8" y="578"/>
                  </a:lnTo>
                  <a:lnTo>
                    <a:pt x="11" y="580"/>
                  </a:lnTo>
                  <a:lnTo>
                    <a:pt x="15" y="581"/>
                  </a:lnTo>
                  <a:lnTo>
                    <a:pt x="15" y="585"/>
                  </a:lnTo>
                  <a:lnTo>
                    <a:pt x="15" y="594"/>
                  </a:lnTo>
                  <a:lnTo>
                    <a:pt x="15" y="603"/>
                  </a:lnTo>
                  <a:lnTo>
                    <a:pt x="13" y="610"/>
                  </a:lnTo>
                  <a:lnTo>
                    <a:pt x="9" y="619"/>
                  </a:lnTo>
                  <a:lnTo>
                    <a:pt x="13" y="624"/>
                  </a:lnTo>
                  <a:lnTo>
                    <a:pt x="18" y="631"/>
                  </a:lnTo>
                  <a:lnTo>
                    <a:pt x="22" y="640"/>
                  </a:lnTo>
                  <a:lnTo>
                    <a:pt x="22" y="646"/>
                  </a:lnTo>
                  <a:lnTo>
                    <a:pt x="22" y="649"/>
                  </a:lnTo>
                  <a:lnTo>
                    <a:pt x="22" y="656"/>
                  </a:lnTo>
                  <a:lnTo>
                    <a:pt x="27" y="662"/>
                  </a:lnTo>
                  <a:lnTo>
                    <a:pt x="31" y="667"/>
                  </a:lnTo>
                  <a:lnTo>
                    <a:pt x="31" y="692"/>
                  </a:lnTo>
                  <a:lnTo>
                    <a:pt x="32" y="735"/>
                  </a:lnTo>
                  <a:lnTo>
                    <a:pt x="32" y="757"/>
                  </a:lnTo>
                  <a:lnTo>
                    <a:pt x="34" y="776"/>
                  </a:lnTo>
                  <a:lnTo>
                    <a:pt x="36" y="789"/>
                  </a:lnTo>
                  <a:lnTo>
                    <a:pt x="38" y="794"/>
                  </a:lnTo>
                  <a:lnTo>
                    <a:pt x="41" y="785"/>
                  </a:lnTo>
                  <a:lnTo>
                    <a:pt x="50" y="775"/>
                  </a:lnTo>
                  <a:lnTo>
                    <a:pt x="59" y="766"/>
                  </a:lnTo>
                  <a:lnTo>
                    <a:pt x="71" y="755"/>
                  </a:lnTo>
                  <a:lnTo>
                    <a:pt x="94" y="735"/>
                  </a:lnTo>
                  <a:lnTo>
                    <a:pt x="114" y="715"/>
                  </a:lnTo>
                  <a:lnTo>
                    <a:pt x="135" y="726"/>
                  </a:lnTo>
                  <a:lnTo>
                    <a:pt x="165" y="741"/>
                  </a:lnTo>
                  <a:lnTo>
                    <a:pt x="188" y="749"/>
                  </a:lnTo>
                  <a:lnTo>
                    <a:pt x="215" y="755"/>
                  </a:lnTo>
                  <a:lnTo>
                    <a:pt x="245" y="758"/>
                  </a:lnTo>
                  <a:lnTo>
                    <a:pt x="275" y="762"/>
                  </a:lnTo>
                  <a:lnTo>
                    <a:pt x="307" y="762"/>
                  </a:lnTo>
                  <a:lnTo>
                    <a:pt x="339" y="762"/>
                  </a:lnTo>
                  <a:lnTo>
                    <a:pt x="367" y="760"/>
                  </a:lnTo>
                  <a:lnTo>
                    <a:pt x="394" y="758"/>
                  </a:lnTo>
                  <a:lnTo>
                    <a:pt x="396" y="760"/>
                  </a:lnTo>
                  <a:lnTo>
                    <a:pt x="397" y="764"/>
                  </a:lnTo>
                  <a:lnTo>
                    <a:pt x="399" y="767"/>
                  </a:lnTo>
                  <a:lnTo>
                    <a:pt x="401" y="771"/>
                  </a:lnTo>
                  <a:lnTo>
                    <a:pt x="413" y="775"/>
                  </a:lnTo>
                  <a:lnTo>
                    <a:pt x="429" y="778"/>
                  </a:lnTo>
                  <a:lnTo>
                    <a:pt x="433" y="780"/>
                  </a:lnTo>
                  <a:lnTo>
                    <a:pt x="454" y="783"/>
                  </a:lnTo>
                  <a:lnTo>
                    <a:pt x="488" y="787"/>
                  </a:lnTo>
                  <a:lnTo>
                    <a:pt x="536" y="794"/>
                  </a:lnTo>
                  <a:lnTo>
                    <a:pt x="568" y="800"/>
                  </a:lnTo>
                  <a:lnTo>
                    <a:pt x="598" y="807"/>
                  </a:lnTo>
                  <a:lnTo>
                    <a:pt x="624" y="812"/>
                  </a:lnTo>
                  <a:lnTo>
                    <a:pt x="642" y="819"/>
                  </a:lnTo>
                  <a:lnTo>
                    <a:pt x="644" y="825"/>
                  </a:lnTo>
                  <a:lnTo>
                    <a:pt x="647" y="828"/>
                  </a:lnTo>
                  <a:lnTo>
                    <a:pt x="651" y="830"/>
                  </a:lnTo>
                  <a:lnTo>
                    <a:pt x="656" y="832"/>
                  </a:lnTo>
                  <a:lnTo>
                    <a:pt x="665" y="834"/>
                  </a:lnTo>
                  <a:lnTo>
                    <a:pt x="676" y="835"/>
                  </a:lnTo>
                  <a:lnTo>
                    <a:pt x="677" y="835"/>
                  </a:lnTo>
                  <a:lnTo>
                    <a:pt x="681" y="835"/>
                  </a:lnTo>
                  <a:lnTo>
                    <a:pt x="684" y="835"/>
                  </a:lnTo>
                  <a:lnTo>
                    <a:pt x="693" y="835"/>
                  </a:lnTo>
                  <a:lnTo>
                    <a:pt x="702" y="835"/>
                  </a:lnTo>
                  <a:lnTo>
                    <a:pt x="711" y="834"/>
                  </a:lnTo>
                  <a:lnTo>
                    <a:pt x="720" y="830"/>
                  </a:lnTo>
                  <a:lnTo>
                    <a:pt x="729" y="825"/>
                  </a:lnTo>
                  <a:lnTo>
                    <a:pt x="743" y="816"/>
                  </a:lnTo>
                  <a:lnTo>
                    <a:pt x="755" y="807"/>
                  </a:lnTo>
                  <a:lnTo>
                    <a:pt x="759" y="803"/>
                  </a:lnTo>
                  <a:lnTo>
                    <a:pt x="761" y="798"/>
                  </a:lnTo>
                  <a:lnTo>
                    <a:pt x="762" y="792"/>
                  </a:lnTo>
                  <a:lnTo>
                    <a:pt x="762" y="785"/>
                  </a:lnTo>
                  <a:lnTo>
                    <a:pt x="757" y="764"/>
                  </a:lnTo>
                  <a:lnTo>
                    <a:pt x="747" y="730"/>
                  </a:lnTo>
                  <a:lnTo>
                    <a:pt x="743" y="714"/>
                  </a:lnTo>
                  <a:lnTo>
                    <a:pt x="743" y="699"/>
                  </a:lnTo>
                  <a:lnTo>
                    <a:pt x="743" y="694"/>
                  </a:lnTo>
                  <a:lnTo>
                    <a:pt x="745" y="692"/>
                  </a:lnTo>
                  <a:lnTo>
                    <a:pt x="748" y="690"/>
                  </a:lnTo>
                  <a:lnTo>
                    <a:pt x="754" y="692"/>
                  </a:lnTo>
                  <a:lnTo>
                    <a:pt x="764" y="698"/>
                  </a:lnTo>
                  <a:lnTo>
                    <a:pt x="784" y="714"/>
                  </a:lnTo>
                  <a:lnTo>
                    <a:pt x="803" y="728"/>
                  </a:lnTo>
                  <a:lnTo>
                    <a:pt x="812" y="735"/>
                  </a:lnTo>
                  <a:lnTo>
                    <a:pt x="821" y="739"/>
                  </a:lnTo>
                  <a:lnTo>
                    <a:pt x="828" y="741"/>
                  </a:lnTo>
                  <a:lnTo>
                    <a:pt x="848" y="744"/>
                  </a:lnTo>
                  <a:lnTo>
                    <a:pt x="855" y="746"/>
                  </a:lnTo>
                  <a:lnTo>
                    <a:pt x="865" y="746"/>
                  </a:lnTo>
                  <a:lnTo>
                    <a:pt x="890" y="746"/>
                  </a:lnTo>
                  <a:lnTo>
                    <a:pt x="895" y="742"/>
                  </a:lnTo>
                  <a:lnTo>
                    <a:pt x="901" y="741"/>
                  </a:lnTo>
                  <a:lnTo>
                    <a:pt x="911" y="733"/>
                  </a:lnTo>
                  <a:lnTo>
                    <a:pt x="920" y="724"/>
                  </a:lnTo>
                  <a:lnTo>
                    <a:pt x="920" y="710"/>
                  </a:lnTo>
                  <a:lnTo>
                    <a:pt x="920" y="692"/>
                  </a:lnTo>
                  <a:close/>
                </a:path>
              </a:pathLst>
            </a:custGeom>
            <a:solidFill>
              <a:schemeClr val="bg1">
                <a:alpha val="62000"/>
              </a:schemeClr>
            </a:solidFill>
            <a:ln>
              <a:noFill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00" name="Freeform 7">
              <a:extLst>
                <a:ext uri="{FF2B5EF4-FFF2-40B4-BE49-F238E27FC236}">
                  <a16:creationId xmlns:a16="http://schemas.microsoft.com/office/drawing/2014/main" id="{AE6DD5BA-9F56-7DA8-0934-72FB1E25ECC0}"/>
                </a:ext>
              </a:extLst>
            </p:cNvPr>
            <p:cNvSpPr>
              <a:spLocks/>
            </p:cNvSpPr>
            <p:nvPr/>
          </p:nvSpPr>
          <p:spPr bwMode="auto">
            <a:xfrm>
              <a:off x="6477644" y="1110484"/>
              <a:ext cx="1501369" cy="1199706"/>
            </a:xfrm>
            <a:custGeom>
              <a:avLst/>
              <a:gdLst>
                <a:gd name="T0" fmla="*/ 2147483646 w 924"/>
                <a:gd name="T1" fmla="*/ 2147483646 h 835"/>
                <a:gd name="T2" fmla="*/ 2147483646 w 924"/>
                <a:gd name="T3" fmla="*/ 2147483646 h 835"/>
                <a:gd name="T4" fmla="*/ 2147483646 w 924"/>
                <a:gd name="T5" fmla="*/ 2147483646 h 835"/>
                <a:gd name="T6" fmla="*/ 2147483646 w 924"/>
                <a:gd name="T7" fmla="*/ 2147483646 h 835"/>
                <a:gd name="T8" fmla="*/ 2147483646 w 924"/>
                <a:gd name="T9" fmla="*/ 2147483646 h 835"/>
                <a:gd name="T10" fmla="*/ 2147483646 w 924"/>
                <a:gd name="T11" fmla="*/ 2147483646 h 835"/>
                <a:gd name="T12" fmla="*/ 2147483646 w 924"/>
                <a:gd name="T13" fmla="*/ 2147483646 h 835"/>
                <a:gd name="T14" fmla="*/ 2147483646 w 924"/>
                <a:gd name="T15" fmla="*/ 2147483646 h 835"/>
                <a:gd name="T16" fmla="*/ 2147483646 w 924"/>
                <a:gd name="T17" fmla="*/ 2147483646 h 835"/>
                <a:gd name="T18" fmla="*/ 2147483646 w 924"/>
                <a:gd name="T19" fmla="*/ 2147483646 h 835"/>
                <a:gd name="T20" fmla="*/ 2147483646 w 924"/>
                <a:gd name="T21" fmla="*/ 2147483646 h 835"/>
                <a:gd name="T22" fmla="*/ 2147483646 w 924"/>
                <a:gd name="T23" fmla="*/ 2147483646 h 835"/>
                <a:gd name="T24" fmla="*/ 2147483646 w 924"/>
                <a:gd name="T25" fmla="*/ 2147483646 h 835"/>
                <a:gd name="T26" fmla="*/ 2147483646 w 924"/>
                <a:gd name="T27" fmla="*/ 2147483646 h 835"/>
                <a:gd name="T28" fmla="*/ 2147483646 w 924"/>
                <a:gd name="T29" fmla="*/ 2147483646 h 835"/>
                <a:gd name="T30" fmla="*/ 2147483646 w 924"/>
                <a:gd name="T31" fmla="*/ 2147483646 h 835"/>
                <a:gd name="T32" fmla="*/ 2147483646 w 924"/>
                <a:gd name="T33" fmla="*/ 2147483646 h 835"/>
                <a:gd name="T34" fmla="*/ 2147483646 w 924"/>
                <a:gd name="T35" fmla="*/ 2147483646 h 835"/>
                <a:gd name="T36" fmla="*/ 2147483646 w 924"/>
                <a:gd name="T37" fmla="*/ 2147483646 h 835"/>
                <a:gd name="T38" fmla="*/ 2147483646 w 924"/>
                <a:gd name="T39" fmla="*/ 2147483646 h 835"/>
                <a:gd name="T40" fmla="*/ 2147483646 w 924"/>
                <a:gd name="T41" fmla="*/ 2147483646 h 835"/>
                <a:gd name="T42" fmla="*/ 2147483646 w 924"/>
                <a:gd name="T43" fmla="*/ 2147483646 h 835"/>
                <a:gd name="T44" fmla="*/ 2147483646 w 924"/>
                <a:gd name="T45" fmla="*/ 2147483646 h 835"/>
                <a:gd name="T46" fmla="*/ 2147483646 w 924"/>
                <a:gd name="T47" fmla="*/ 2147483646 h 835"/>
                <a:gd name="T48" fmla="*/ 2147483646 w 924"/>
                <a:gd name="T49" fmla="*/ 2147483646 h 835"/>
                <a:gd name="T50" fmla="*/ 2147483646 w 924"/>
                <a:gd name="T51" fmla="*/ 2147483646 h 835"/>
                <a:gd name="T52" fmla="*/ 2147483646 w 924"/>
                <a:gd name="T53" fmla="*/ 2147483646 h 835"/>
                <a:gd name="T54" fmla="*/ 2147483646 w 924"/>
                <a:gd name="T55" fmla="*/ 2147483646 h 835"/>
                <a:gd name="T56" fmla="*/ 2147483646 w 924"/>
                <a:gd name="T57" fmla="*/ 2147483646 h 835"/>
                <a:gd name="T58" fmla="*/ 2147483646 w 924"/>
                <a:gd name="T59" fmla="*/ 2147483646 h 835"/>
                <a:gd name="T60" fmla="*/ 2147483646 w 924"/>
                <a:gd name="T61" fmla="*/ 2147483646 h 835"/>
                <a:gd name="T62" fmla="*/ 2147483646 w 924"/>
                <a:gd name="T63" fmla="*/ 2147483646 h 835"/>
                <a:gd name="T64" fmla="*/ 2147483646 w 924"/>
                <a:gd name="T65" fmla="*/ 2147483646 h 835"/>
                <a:gd name="T66" fmla="*/ 2147483646 w 924"/>
                <a:gd name="T67" fmla="*/ 2147483646 h 835"/>
                <a:gd name="T68" fmla="*/ 2147483646 w 924"/>
                <a:gd name="T69" fmla="*/ 2147483646 h 835"/>
                <a:gd name="T70" fmla="*/ 2147483646 w 924"/>
                <a:gd name="T71" fmla="*/ 2147483646 h 835"/>
                <a:gd name="T72" fmla="*/ 2147483646 w 924"/>
                <a:gd name="T73" fmla="*/ 2147483646 h 835"/>
                <a:gd name="T74" fmla="*/ 2147483646 w 924"/>
                <a:gd name="T75" fmla="*/ 2147483646 h 835"/>
                <a:gd name="T76" fmla="*/ 2147483646 w 924"/>
                <a:gd name="T77" fmla="*/ 2147483646 h 835"/>
                <a:gd name="T78" fmla="*/ 2147483646 w 924"/>
                <a:gd name="T79" fmla="*/ 2147483646 h 835"/>
                <a:gd name="T80" fmla="*/ 2147483646 w 924"/>
                <a:gd name="T81" fmla="*/ 2147483646 h 835"/>
                <a:gd name="T82" fmla="*/ 2147483646 w 924"/>
                <a:gd name="T83" fmla="*/ 2147483646 h 835"/>
                <a:gd name="T84" fmla="*/ 2147483646 w 924"/>
                <a:gd name="T85" fmla="*/ 2147483646 h 835"/>
                <a:gd name="T86" fmla="*/ 2147483646 w 924"/>
                <a:gd name="T87" fmla="*/ 2147483646 h 835"/>
                <a:gd name="T88" fmla="*/ 2147483646 w 924"/>
                <a:gd name="T89" fmla="*/ 2147483646 h 835"/>
                <a:gd name="T90" fmla="*/ 2147483646 w 924"/>
                <a:gd name="T91" fmla="*/ 2147483646 h 835"/>
                <a:gd name="T92" fmla="*/ 2147483646 w 924"/>
                <a:gd name="T93" fmla="*/ 2147483646 h 835"/>
                <a:gd name="T94" fmla="*/ 2147483646 w 924"/>
                <a:gd name="T95" fmla="*/ 2147483646 h 835"/>
                <a:gd name="T96" fmla="*/ 2147483646 w 924"/>
                <a:gd name="T97" fmla="*/ 2147483646 h 835"/>
                <a:gd name="T98" fmla="*/ 2147483646 w 924"/>
                <a:gd name="T99" fmla="*/ 2147483646 h 835"/>
                <a:gd name="T100" fmla="*/ 2147483646 w 924"/>
                <a:gd name="T101" fmla="*/ 2147483646 h 835"/>
                <a:gd name="T102" fmla="*/ 2147483646 w 924"/>
                <a:gd name="T103" fmla="*/ 2147483646 h 835"/>
                <a:gd name="T104" fmla="*/ 2147483646 w 924"/>
                <a:gd name="T105" fmla="*/ 2147483646 h 835"/>
                <a:gd name="T106" fmla="*/ 2147483646 w 924"/>
                <a:gd name="T107" fmla="*/ 2147483646 h 835"/>
                <a:gd name="T108" fmla="*/ 2147483646 w 924"/>
                <a:gd name="T109" fmla="*/ 2147483646 h 835"/>
                <a:gd name="T110" fmla="*/ 2147483646 w 924"/>
                <a:gd name="T111" fmla="*/ 2147483646 h 835"/>
                <a:gd name="T112" fmla="*/ 2147483646 w 924"/>
                <a:gd name="T113" fmla="*/ 2147483646 h 835"/>
                <a:gd name="T114" fmla="*/ 2147483646 w 924"/>
                <a:gd name="T115" fmla="*/ 2147483646 h 835"/>
                <a:gd name="T116" fmla="*/ 2147483646 w 924"/>
                <a:gd name="T117" fmla="*/ 2147483646 h 835"/>
                <a:gd name="T118" fmla="*/ 2147483646 w 924"/>
                <a:gd name="T119" fmla="*/ 2147483646 h 835"/>
                <a:gd name="T120" fmla="*/ 2147483646 w 924"/>
                <a:gd name="T121" fmla="*/ 2147483646 h 83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924" h="835">
                  <a:moveTo>
                    <a:pt x="920" y="692"/>
                  </a:moveTo>
                  <a:lnTo>
                    <a:pt x="924" y="683"/>
                  </a:lnTo>
                  <a:lnTo>
                    <a:pt x="924" y="676"/>
                  </a:lnTo>
                  <a:lnTo>
                    <a:pt x="924" y="658"/>
                  </a:lnTo>
                  <a:lnTo>
                    <a:pt x="920" y="644"/>
                  </a:lnTo>
                  <a:lnTo>
                    <a:pt x="917" y="628"/>
                  </a:lnTo>
                  <a:lnTo>
                    <a:pt x="917" y="614"/>
                  </a:lnTo>
                  <a:lnTo>
                    <a:pt x="915" y="610"/>
                  </a:lnTo>
                  <a:lnTo>
                    <a:pt x="913" y="606"/>
                  </a:lnTo>
                  <a:lnTo>
                    <a:pt x="910" y="606"/>
                  </a:lnTo>
                  <a:lnTo>
                    <a:pt x="906" y="606"/>
                  </a:lnTo>
                  <a:lnTo>
                    <a:pt x="890" y="606"/>
                  </a:lnTo>
                  <a:lnTo>
                    <a:pt x="871" y="610"/>
                  </a:lnTo>
                  <a:lnTo>
                    <a:pt x="848" y="615"/>
                  </a:lnTo>
                  <a:lnTo>
                    <a:pt x="823" y="619"/>
                  </a:lnTo>
                  <a:lnTo>
                    <a:pt x="810" y="621"/>
                  </a:lnTo>
                  <a:lnTo>
                    <a:pt x="798" y="622"/>
                  </a:lnTo>
                  <a:lnTo>
                    <a:pt x="787" y="622"/>
                  </a:lnTo>
                  <a:lnTo>
                    <a:pt x="777" y="621"/>
                  </a:lnTo>
                  <a:lnTo>
                    <a:pt x="766" y="619"/>
                  </a:lnTo>
                  <a:lnTo>
                    <a:pt x="757" y="614"/>
                  </a:lnTo>
                  <a:lnTo>
                    <a:pt x="748" y="608"/>
                  </a:lnTo>
                  <a:lnTo>
                    <a:pt x="741" y="599"/>
                  </a:lnTo>
                  <a:lnTo>
                    <a:pt x="739" y="594"/>
                  </a:lnTo>
                  <a:lnTo>
                    <a:pt x="738" y="587"/>
                  </a:lnTo>
                  <a:lnTo>
                    <a:pt x="736" y="583"/>
                  </a:lnTo>
                  <a:lnTo>
                    <a:pt x="729" y="571"/>
                  </a:lnTo>
                  <a:lnTo>
                    <a:pt x="725" y="560"/>
                  </a:lnTo>
                  <a:lnTo>
                    <a:pt x="720" y="546"/>
                  </a:lnTo>
                  <a:lnTo>
                    <a:pt x="716" y="531"/>
                  </a:lnTo>
                  <a:lnTo>
                    <a:pt x="715" y="513"/>
                  </a:lnTo>
                  <a:lnTo>
                    <a:pt x="713" y="510"/>
                  </a:lnTo>
                  <a:lnTo>
                    <a:pt x="713" y="504"/>
                  </a:lnTo>
                  <a:lnTo>
                    <a:pt x="713" y="474"/>
                  </a:lnTo>
                  <a:lnTo>
                    <a:pt x="711" y="428"/>
                  </a:lnTo>
                  <a:lnTo>
                    <a:pt x="711" y="377"/>
                  </a:lnTo>
                  <a:lnTo>
                    <a:pt x="715" y="336"/>
                  </a:lnTo>
                  <a:lnTo>
                    <a:pt x="711" y="333"/>
                  </a:lnTo>
                  <a:lnTo>
                    <a:pt x="702" y="318"/>
                  </a:lnTo>
                  <a:lnTo>
                    <a:pt x="697" y="311"/>
                  </a:lnTo>
                  <a:lnTo>
                    <a:pt x="692" y="304"/>
                  </a:lnTo>
                  <a:lnTo>
                    <a:pt x="686" y="299"/>
                  </a:lnTo>
                  <a:lnTo>
                    <a:pt x="681" y="297"/>
                  </a:lnTo>
                  <a:lnTo>
                    <a:pt x="679" y="275"/>
                  </a:lnTo>
                  <a:lnTo>
                    <a:pt x="677" y="250"/>
                  </a:lnTo>
                  <a:lnTo>
                    <a:pt x="661" y="240"/>
                  </a:lnTo>
                  <a:lnTo>
                    <a:pt x="644" y="229"/>
                  </a:lnTo>
                  <a:lnTo>
                    <a:pt x="635" y="224"/>
                  </a:lnTo>
                  <a:lnTo>
                    <a:pt x="628" y="216"/>
                  </a:lnTo>
                  <a:lnTo>
                    <a:pt x="624" y="209"/>
                  </a:lnTo>
                  <a:lnTo>
                    <a:pt x="622" y="200"/>
                  </a:lnTo>
                  <a:lnTo>
                    <a:pt x="605" y="200"/>
                  </a:lnTo>
                  <a:lnTo>
                    <a:pt x="589" y="199"/>
                  </a:lnTo>
                  <a:lnTo>
                    <a:pt x="582" y="197"/>
                  </a:lnTo>
                  <a:lnTo>
                    <a:pt x="575" y="193"/>
                  </a:lnTo>
                  <a:lnTo>
                    <a:pt x="569" y="190"/>
                  </a:lnTo>
                  <a:lnTo>
                    <a:pt x="562" y="184"/>
                  </a:lnTo>
                  <a:lnTo>
                    <a:pt x="546" y="181"/>
                  </a:lnTo>
                  <a:lnTo>
                    <a:pt x="523" y="172"/>
                  </a:lnTo>
                  <a:lnTo>
                    <a:pt x="498" y="163"/>
                  </a:lnTo>
                  <a:lnTo>
                    <a:pt x="482" y="159"/>
                  </a:lnTo>
                  <a:lnTo>
                    <a:pt x="484" y="157"/>
                  </a:lnTo>
                  <a:lnTo>
                    <a:pt x="484" y="156"/>
                  </a:lnTo>
                  <a:lnTo>
                    <a:pt x="482" y="149"/>
                  </a:lnTo>
                  <a:lnTo>
                    <a:pt x="479" y="141"/>
                  </a:lnTo>
                  <a:lnTo>
                    <a:pt x="470" y="120"/>
                  </a:lnTo>
                  <a:lnTo>
                    <a:pt x="458" y="93"/>
                  </a:lnTo>
                  <a:lnTo>
                    <a:pt x="433" y="43"/>
                  </a:lnTo>
                  <a:lnTo>
                    <a:pt x="422" y="13"/>
                  </a:lnTo>
                  <a:lnTo>
                    <a:pt x="415" y="11"/>
                  </a:lnTo>
                  <a:lnTo>
                    <a:pt x="412" y="9"/>
                  </a:lnTo>
                  <a:lnTo>
                    <a:pt x="410" y="5"/>
                  </a:lnTo>
                  <a:lnTo>
                    <a:pt x="406" y="2"/>
                  </a:lnTo>
                  <a:lnTo>
                    <a:pt x="403" y="0"/>
                  </a:lnTo>
                  <a:lnTo>
                    <a:pt x="396" y="0"/>
                  </a:lnTo>
                  <a:lnTo>
                    <a:pt x="385" y="4"/>
                  </a:lnTo>
                  <a:lnTo>
                    <a:pt x="369" y="11"/>
                  </a:lnTo>
                  <a:lnTo>
                    <a:pt x="360" y="14"/>
                  </a:lnTo>
                  <a:lnTo>
                    <a:pt x="353" y="20"/>
                  </a:lnTo>
                  <a:lnTo>
                    <a:pt x="348" y="25"/>
                  </a:lnTo>
                  <a:lnTo>
                    <a:pt x="342" y="32"/>
                  </a:lnTo>
                  <a:lnTo>
                    <a:pt x="339" y="38"/>
                  </a:lnTo>
                  <a:lnTo>
                    <a:pt x="337" y="43"/>
                  </a:lnTo>
                  <a:lnTo>
                    <a:pt x="337" y="50"/>
                  </a:lnTo>
                  <a:lnTo>
                    <a:pt x="337" y="55"/>
                  </a:lnTo>
                  <a:lnTo>
                    <a:pt x="341" y="84"/>
                  </a:lnTo>
                  <a:lnTo>
                    <a:pt x="346" y="116"/>
                  </a:lnTo>
                  <a:lnTo>
                    <a:pt x="335" y="131"/>
                  </a:lnTo>
                  <a:lnTo>
                    <a:pt x="325" y="143"/>
                  </a:lnTo>
                  <a:lnTo>
                    <a:pt x="314" y="156"/>
                  </a:lnTo>
                  <a:lnTo>
                    <a:pt x="300" y="168"/>
                  </a:lnTo>
                  <a:lnTo>
                    <a:pt x="288" y="181"/>
                  </a:lnTo>
                  <a:lnTo>
                    <a:pt x="277" y="193"/>
                  </a:lnTo>
                  <a:lnTo>
                    <a:pt x="266" y="208"/>
                  </a:lnTo>
                  <a:lnTo>
                    <a:pt x="257" y="222"/>
                  </a:lnTo>
                  <a:lnTo>
                    <a:pt x="256" y="224"/>
                  </a:lnTo>
                  <a:lnTo>
                    <a:pt x="249" y="233"/>
                  </a:lnTo>
                  <a:lnTo>
                    <a:pt x="234" y="243"/>
                  </a:lnTo>
                  <a:lnTo>
                    <a:pt x="226" y="247"/>
                  </a:lnTo>
                  <a:lnTo>
                    <a:pt x="217" y="252"/>
                  </a:lnTo>
                  <a:lnTo>
                    <a:pt x="206" y="256"/>
                  </a:lnTo>
                  <a:lnTo>
                    <a:pt x="195" y="258"/>
                  </a:lnTo>
                  <a:lnTo>
                    <a:pt x="190" y="259"/>
                  </a:lnTo>
                  <a:lnTo>
                    <a:pt x="185" y="261"/>
                  </a:lnTo>
                  <a:lnTo>
                    <a:pt x="181" y="265"/>
                  </a:lnTo>
                  <a:lnTo>
                    <a:pt x="179" y="267"/>
                  </a:lnTo>
                  <a:lnTo>
                    <a:pt x="178" y="274"/>
                  </a:lnTo>
                  <a:lnTo>
                    <a:pt x="178" y="281"/>
                  </a:lnTo>
                  <a:lnTo>
                    <a:pt x="181" y="297"/>
                  </a:lnTo>
                  <a:lnTo>
                    <a:pt x="185" y="309"/>
                  </a:lnTo>
                  <a:lnTo>
                    <a:pt x="181" y="318"/>
                  </a:lnTo>
                  <a:lnTo>
                    <a:pt x="174" y="331"/>
                  </a:lnTo>
                  <a:lnTo>
                    <a:pt x="172" y="336"/>
                  </a:lnTo>
                  <a:lnTo>
                    <a:pt x="169" y="342"/>
                  </a:lnTo>
                  <a:lnTo>
                    <a:pt x="169" y="345"/>
                  </a:lnTo>
                  <a:lnTo>
                    <a:pt x="171" y="349"/>
                  </a:lnTo>
                  <a:lnTo>
                    <a:pt x="171" y="354"/>
                  </a:lnTo>
                  <a:lnTo>
                    <a:pt x="169" y="360"/>
                  </a:lnTo>
                  <a:lnTo>
                    <a:pt x="171" y="369"/>
                  </a:lnTo>
                  <a:lnTo>
                    <a:pt x="172" y="379"/>
                  </a:lnTo>
                  <a:lnTo>
                    <a:pt x="174" y="392"/>
                  </a:lnTo>
                  <a:lnTo>
                    <a:pt x="174" y="406"/>
                  </a:lnTo>
                  <a:lnTo>
                    <a:pt x="172" y="422"/>
                  </a:lnTo>
                  <a:lnTo>
                    <a:pt x="172" y="435"/>
                  </a:lnTo>
                  <a:lnTo>
                    <a:pt x="171" y="438"/>
                  </a:lnTo>
                  <a:lnTo>
                    <a:pt x="169" y="442"/>
                  </a:lnTo>
                  <a:lnTo>
                    <a:pt x="163" y="449"/>
                  </a:lnTo>
                  <a:lnTo>
                    <a:pt x="158" y="456"/>
                  </a:lnTo>
                  <a:lnTo>
                    <a:pt x="149" y="462"/>
                  </a:lnTo>
                  <a:lnTo>
                    <a:pt x="140" y="469"/>
                  </a:lnTo>
                  <a:lnTo>
                    <a:pt x="123" y="479"/>
                  </a:lnTo>
                  <a:lnTo>
                    <a:pt x="109" y="494"/>
                  </a:lnTo>
                  <a:lnTo>
                    <a:pt x="100" y="504"/>
                  </a:lnTo>
                  <a:lnTo>
                    <a:pt x="93" y="515"/>
                  </a:lnTo>
                  <a:lnTo>
                    <a:pt x="94" y="515"/>
                  </a:lnTo>
                  <a:lnTo>
                    <a:pt x="93" y="521"/>
                  </a:lnTo>
                  <a:lnTo>
                    <a:pt x="86" y="522"/>
                  </a:lnTo>
                  <a:lnTo>
                    <a:pt x="75" y="526"/>
                  </a:lnTo>
                  <a:lnTo>
                    <a:pt x="59" y="529"/>
                  </a:lnTo>
                  <a:lnTo>
                    <a:pt x="38" y="537"/>
                  </a:lnTo>
                  <a:lnTo>
                    <a:pt x="20" y="544"/>
                  </a:lnTo>
                  <a:lnTo>
                    <a:pt x="11" y="551"/>
                  </a:lnTo>
                  <a:lnTo>
                    <a:pt x="8" y="555"/>
                  </a:lnTo>
                  <a:lnTo>
                    <a:pt x="4" y="558"/>
                  </a:lnTo>
                  <a:lnTo>
                    <a:pt x="0" y="565"/>
                  </a:lnTo>
                  <a:lnTo>
                    <a:pt x="0" y="571"/>
                  </a:lnTo>
                  <a:lnTo>
                    <a:pt x="2" y="574"/>
                  </a:lnTo>
                  <a:lnTo>
                    <a:pt x="4" y="576"/>
                  </a:lnTo>
                  <a:lnTo>
                    <a:pt x="8" y="578"/>
                  </a:lnTo>
                  <a:lnTo>
                    <a:pt x="11" y="580"/>
                  </a:lnTo>
                  <a:lnTo>
                    <a:pt x="15" y="581"/>
                  </a:lnTo>
                  <a:lnTo>
                    <a:pt x="15" y="585"/>
                  </a:lnTo>
                  <a:lnTo>
                    <a:pt x="15" y="594"/>
                  </a:lnTo>
                  <a:lnTo>
                    <a:pt x="15" y="603"/>
                  </a:lnTo>
                  <a:lnTo>
                    <a:pt x="13" y="610"/>
                  </a:lnTo>
                  <a:lnTo>
                    <a:pt x="9" y="619"/>
                  </a:lnTo>
                  <a:lnTo>
                    <a:pt x="13" y="624"/>
                  </a:lnTo>
                  <a:lnTo>
                    <a:pt x="18" y="631"/>
                  </a:lnTo>
                  <a:lnTo>
                    <a:pt x="22" y="640"/>
                  </a:lnTo>
                  <a:lnTo>
                    <a:pt x="22" y="646"/>
                  </a:lnTo>
                  <a:lnTo>
                    <a:pt x="22" y="649"/>
                  </a:lnTo>
                  <a:lnTo>
                    <a:pt x="22" y="656"/>
                  </a:lnTo>
                  <a:lnTo>
                    <a:pt x="27" y="662"/>
                  </a:lnTo>
                  <a:lnTo>
                    <a:pt x="31" y="667"/>
                  </a:lnTo>
                  <a:lnTo>
                    <a:pt x="31" y="692"/>
                  </a:lnTo>
                  <a:lnTo>
                    <a:pt x="32" y="735"/>
                  </a:lnTo>
                  <a:lnTo>
                    <a:pt x="32" y="757"/>
                  </a:lnTo>
                  <a:lnTo>
                    <a:pt x="34" y="776"/>
                  </a:lnTo>
                  <a:lnTo>
                    <a:pt x="36" y="789"/>
                  </a:lnTo>
                  <a:lnTo>
                    <a:pt x="38" y="794"/>
                  </a:lnTo>
                  <a:lnTo>
                    <a:pt x="41" y="785"/>
                  </a:lnTo>
                  <a:lnTo>
                    <a:pt x="50" y="775"/>
                  </a:lnTo>
                  <a:lnTo>
                    <a:pt x="59" y="766"/>
                  </a:lnTo>
                  <a:lnTo>
                    <a:pt x="71" y="755"/>
                  </a:lnTo>
                  <a:lnTo>
                    <a:pt x="94" y="735"/>
                  </a:lnTo>
                  <a:lnTo>
                    <a:pt x="114" y="715"/>
                  </a:lnTo>
                  <a:lnTo>
                    <a:pt x="135" y="726"/>
                  </a:lnTo>
                  <a:lnTo>
                    <a:pt x="165" y="741"/>
                  </a:lnTo>
                  <a:lnTo>
                    <a:pt x="188" y="749"/>
                  </a:lnTo>
                  <a:lnTo>
                    <a:pt x="215" y="755"/>
                  </a:lnTo>
                  <a:lnTo>
                    <a:pt x="245" y="758"/>
                  </a:lnTo>
                  <a:lnTo>
                    <a:pt x="275" y="762"/>
                  </a:lnTo>
                  <a:lnTo>
                    <a:pt x="307" y="762"/>
                  </a:lnTo>
                  <a:lnTo>
                    <a:pt x="339" y="762"/>
                  </a:lnTo>
                  <a:lnTo>
                    <a:pt x="367" y="760"/>
                  </a:lnTo>
                  <a:lnTo>
                    <a:pt x="394" y="758"/>
                  </a:lnTo>
                  <a:lnTo>
                    <a:pt x="396" y="760"/>
                  </a:lnTo>
                  <a:lnTo>
                    <a:pt x="397" y="764"/>
                  </a:lnTo>
                  <a:lnTo>
                    <a:pt x="399" y="767"/>
                  </a:lnTo>
                  <a:lnTo>
                    <a:pt x="401" y="771"/>
                  </a:lnTo>
                  <a:lnTo>
                    <a:pt x="413" y="775"/>
                  </a:lnTo>
                  <a:lnTo>
                    <a:pt x="429" y="778"/>
                  </a:lnTo>
                  <a:lnTo>
                    <a:pt x="433" y="780"/>
                  </a:lnTo>
                  <a:lnTo>
                    <a:pt x="454" y="783"/>
                  </a:lnTo>
                  <a:lnTo>
                    <a:pt x="488" y="787"/>
                  </a:lnTo>
                  <a:lnTo>
                    <a:pt x="536" y="794"/>
                  </a:lnTo>
                  <a:lnTo>
                    <a:pt x="568" y="800"/>
                  </a:lnTo>
                  <a:lnTo>
                    <a:pt x="598" y="807"/>
                  </a:lnTo>
                  <a:lnTo>
                    <a:pt x="624" y="812"/>
                  </a:lnTo>
                  <a:lnTo>
                    <a:pt x="642" y="819"/>
                  </a:lnTo>
                  <a:lnTo>
                    <a:pt x="644" y="825"/>
                  </a:lnTo>
                  <a:lnTo>
                    <a:pt x="647" y="828"/>
                  </a:lnTo>
                  <a:lnTo>
                    <a:pt x="651" y="830"/>
                  </a:lnTo>
                  <a:lnTo>
                    <a:pt x="656" y="832"/>
                  </a:lnTo>
                  <a:lnTo>
                    <a:pt x="665" y="834"/>
                  </a:lnTo>
                  <a:lnTo>
                    <a:pt x="676" y="835"/>
                  </a:lnTo>
                  <a:lnTo>
                    <a:pt x="677" y="835"/>
                  </a:lnTo>
                  <a:lnTo>
                    <a:pt x="681" y="835"/>
                  </a:lnTo>
                  <a:lnTo>
                    <a:pt x="684" y="835"/>
                  </a:lnTo>
                  <a:lnTo>
                    <a:pt x="693" y="835"/>
                  </a:lnTo>
                  <a:lnTo>
                    <a:pt x="702" y="835"/>
                  </a:lnTo>
                  <a:lnTo>
                    <a:pt x="711" y="834"/>
                  </a:lnTo>
                  <a:lnTo>
                    <a:pt x="720" y="830"/>
                  </a:lnTo>
                  <a:lnTo>
                    <a:pt x="729" y="825"/>
                  </a:lnTo>
                  <a:lnTo>
                    <a:pt x="743" y="816"/>
                  </a:lnTo>
                  <a:lnTo>
                    <a:pt x="755" y="807"/>
                  </a:lnTo>
                  <a:lnTo>
                    <a:pt x="759" y="803"/>
                  </a:lnTo>
                  <a:lnTo>
                    <a:pt x="761" y="798"/>
                  </a:lnTo>
                  <a:lnTo>
                    <a:pt x="762" y="792"/>
                  </a:lnTo>
                  <a:lnTo>
                    <a:pt x="762" y="785"/>
                  </a:lnTo>
                  <a:lnTo>
                    <a:pt x="757" y="764"/>
                  </a:lnTo>
                  <a:lnTo>
                    <a:pt x="747" y="730"/>
                  </a:lnTo>
                  <a:lnTo>
                    <a:pt x="743" y="714"/>
                  </a:lnTo>
                  <a:lnTo>
                    <a:pt x="743" y="699"/>
                  </a:lnTo>
                  <a:lnTo>
                    <a:pt x="743" y="694"/>
                  </a:lnTo>
                  <a:lnTo>
                    <a:pt x="745" y="692"/>
                  </a:lnTo>
                  <a:lnTo>
                    <a:pt x="748" y="690"/>
                  </a:lnTo>
                  <a:lnTo>
                    <a:pt x="754" y="692"/>
                  </a:lnTo>
                  <a:lnTo>
                    <a:pt x="764" y="698"/>
                  </a:lnTo>
                  <a:lnTo>
                    <a:pt x="784" y="714"/>
                  </a:lnTo>
                  <a:lnTo>
                    <a:pt x="803" y="728"/>
                  </a:lnTo>
                  <a:lnTo>
                    <a:pt x="812" y="735"/>
                  </a:lnTo>
                  <a:lnTo>
                    <a:pt x="821" y="739"/>
                  </a:lnTo>
                  <a:lnTo>
                    <a:pt x="828" y="741"/>
                  </a:lnTo>
                  <a:lnTo>
                    <a:pt x="848" y="744"/>
                  </a:lnTo>
                  <a:lnTo>
                    <a:pt x="855" y="746"/>
                  </a:lnTo>
                  <a:lnTo>
                    <a:pt x="865" y="746"/>
                  </a:lnTo>
                  <a:lnTo>
                    <a:pt x="890" y="746"/>
                  </a:lnTo>
                  <a:lnTo>
                    <a:pt x="895" y="742"/>
                  </a:lnTo>
                  <a:lnTo>
                    <a:pt x="901" y="741"/>
                  </a:lnTo>
                  <a:lnTo>
                    <a:pt x="911" y="733"/>
                  </a:lnTo>
                  <a:lnTo>
                    <a:pt x="920" y="724"/>
                  </a:lnTo>
                  <a:lnTo>
                    <a:pt x="920" y="710"/>
                  </a:lnTo>
                  <a:lnTo>
                    <a:pt x="920" y="69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01" name="Freeform 8">
              <a:extLst>
                <a:ext uri="{FF2B5EF4-FFF2-40B4-BE49-F238E27FC236}">
                  <a16:creationId xmlns:a16="http://schemas.microsoft.com/office/drawing/2014/main" id="{2806184E-B263-8D78-EB41-E806EFDEBB4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7477" y="2448285"/>
              <a:ext cx="1211633" cy="1374482"/>
            </a:xfrm>
            <a:custGeom>
              <a:avLst/>
              <a:gdLst>
                <a:gd name="T0" fmla="*/ 2147483646 w 746"/>
                <a:gd name="T1" fmla="*/ 2147483646 h 957"/>
                <a:gd name="T2" fmla="*/ 2147483646 w 746"/>
                <a:gd name="T3" fmla="*/ 2147483646 h 957"/>
                <a:gd name="T4" fmla="*/ 2147483646 w 746"/>
                <a:gd name="T5" fmla="*/ 2147483646 h 957"/>
                <a:gd name="T6" fmla="*/ 2147483646 w 746"/>
                <a:gd name="T7" fmla="*/ 2147483646 h 957"/>
                <a:gd name="T8" fmla="*/ 2147483646 w 746"/>
                <a:gd name="T9" fmla="*/ 2147483646 h 957"/>
                <a:gd name="T10" fmla="*/ 2147483646 w 746"/>
                <a:gd name="T11" fmla="*/ 2147483646 h 957"/>
                <a:gd name="T12" fmla="*/ 2147483646 w 746"/>
                <a:gd name="T13" fmla="*/ 2147483646 h 957"/>
                <a:gd name="T14" fmla="*/ 2147483646 w 746"/>
                <a:gd name="T15" fmla="*/ 2147483646 h 957"/>
                <a:gd name="T16" fmla="*/ 2147483646 w 746"/>
                <a:gd name="T17" fmla="*/ 2147483646 h 957"/>
                <a:gd name="T18" fmla="*/ 2147483646 w 746"/>
                <a:gd name="T19" fmla="*/ 2147483646 h 957"/>
                <a:gd name="T20" fmla="*/ 2147483646 w 746"/>
                <a:gd name="T21" fmla="*/ 2147483646 h 957"/>
                <a:gd name="T22" fmla="*/ 2147483646 w 746"/>
                <a:gd name="T23" fmla="*/ 2147483646 h 957"/>
                <a:gd name="T24" fmla="*/ 2147483646 w 746"/>
                <a:gd name="T25" fmla="*/ 2147483646 h 957"/>
                <a:gd name="T26" fmla="*/ 2147483646 w 746"/>
                <a:gd name="T27" fmla="*/ 2147483646 h 957"/>
                <a:gd name="T28" fmla="*/ 2147483646 w 746"/>
                <a:gd name="T29" fmla="*/ 2147483646 h 957"/>
                <a:gd name="T30" fmla="*/ 2147483646 w 746"/>
                <a:gd name="T31" fmla="*/ 2147483646 h 957"/>
                <a:gd name="T32" fmla="*/ 2147483646 w 746"/>
                <a:gd name="T33" fmla="*/ 2147483646 h 957"/>
                <a:gd name="T34" fmla="*/ 2147483646 w 746"/>
                <a:gd name="T35" fmla="*/ 2147483646 h 957"/>
                <a:gd name="T36" fmla="*/ 2147483646 w 746"/>
                <a:gd name="T37" fmla="*/ 2147483646 h 957"/>
                <a:gd name="T38" fmla="*/ 2147483646 w 746"/>
                <a:gd name="T39" fmla="*/ 2147483646 h 957"/>
                <a:gd name="T40" fmla="*/ 2147483646 w 746"/>
                <a:gd name="T41" fmla="*/ 2147483646 h 957"/>
                <a:gd name="T42" fmla="*/ 2147483646 w 746"/>
                <a:gd name="T43" fmla="*/ 2147483646 h 957"/>
                <a:gd name="T44" fmla="*/ 2147483646 w 746"/>
                <a:gd name="T45" fmla="*/ 2147483646 h 957"/>
                <a:gd name="T46" fmla="*/ 2147483646 w 746"/>
                <a:gd name="T47" fmla="*/ 2147483646 h 957"/>
                <a:gd name="T48" fmla="*/ 2147483646 w 746"/>
                <a:gd name="T49" fmla="*/ 2147483646 h 957"/>
                <a:gd name="T50" fmla="*/ 2147483646 w 746"/>
                <a:gd name="T51" fmla="*/ 2147483646 h 957"/>
                <a:gd name="T52" fmla="*/ 2147483646 w 746"/>
                <a:gd name="T53" fmla="*/ 2147483646 h 957"/>
                <a:gd name="T54" fmla="*/ 2147483646 w 746"/>
                <a:gd name="T55" fmla="*/ 2147483646 h 957"/>
                <a:gd name="T56" fmla="*/ 2147483646 w 746"/>
                <a:gd name="T57" fmla="*/ 2147483646 h 957"/>
                <a:gd name="T58" fmla="*/ 2147483646 w 746"/>
                <a:gd name="T59" fmla="*/ 2147483646 h 957"/>
                <a:gd name="T60" fmla="*/ 2147483646 w 746"/>
                <a:gd name="T61" fmla="*/ 2147483646 h 957"/>
                <a:gd name="T62" fmla="*/ 2147483646 w 746"/>
                <a:gd name="T63" fmla="*/ 2147483646 h 957"/>
                <a:gd name="T64" fmla="*/ 2147483646 w 746"/>
                <a:gd name="T65" fmla="*/ 2147483646 h 957"/>
                <a:gd name="T66" fmla="*/ 2147483646 w 746"/>
                <a:gd name="T67" fmla="*/ 2147483646 h 957"/>
                <a:gd name="T68" fmla="*/ 2147483646 w 746"/>
                <a:gd name="T69" fmla="*/ 2147483646 h 957"/>
                <a:gd name="T70" fmla="*/ 2147483646 w 746"/>
                <a:gd name="T71" fmla="*/ 2147483646 h 957"/>
                <a:gd name="T72" fmla="*/ 2147483646 w 746"/>
                <a:gd name="T73" fmla="*/ 2147483646 h 957"/>
                <a:gd name="T74" fmla="*/ 2147483646 w 746"/>
                <a:gd name="T75" fmla="*/ 2147483646 h 957"/>
                <a:gd name="T76" fmla="*/ 2147483646 w 746"/>
                <a:gd name="T77" fmla="*/ 2147483646 h 957"/>
                <a:gd name="T78" fmla="*/ 2147483646 w 746"/>
                <a:gd name="T79" fmla="*/ 2147483646 h 957"/>
                <a:gd name="T80" fmla="*/ 2147483646 w 746"/>
                <a:gd name="T81" fmla="*/ 2147483646 h 957"/>
                <a:gd name="T82" fmla="*/ 2147483646 w 746"/>
                <a:gd name="T83" fmla="*/ 2147483646 h 957"/>
                <a:gd name="T84" fmla="*/ 2147483646 w 746"/>
                <a:gd name="T85" fmla="*/ 2147483646 h 957"/>
                <a:gd name="T86" fmla="*/ 2147483646 w 746"/>
                <a:gd name="T87" fmla="*/ 2147483646 h 957"/>
                <a:gd name="T88" fmla="*/ 2147483646 w 746"/>
                <a:gd name="T89" fmla="*/ 2147483646 h 957"/>
                <a:gd name="T90" fmla="*/ 2147483646 w 746"/>
                <a:gd name="T91" fmla="*/ 2147483646 h 957"/>
                <a:gd name="T92" fmla="*/ 2147483646 w 746"/>
                <a:gd name="T93" fmla="*/ 2147483646 h 957"/>
                <a:gd name="T94" fmla="*/ 2147483646 w 746"/>
                <a:gd name="T95" fmla="*/ 2147483646 h 957"/>
                <a:gd name="T96" fmla="*/ 2147483646 w 746"/>
                <a:gd name="T97" fmla="*/ 2147483646 h 957"/>
                <a:gd name="T98" fmla="*/ 2147483646 w 746"/>
                <a:gd name="T99" fmla="*/ 2147483646 h 957"/>
                <a:gd name="T100" fmla="*/ 2147483646 w 746"/>
                <a:gd name="T101" fmla="*/ 2147483646 h 957"/>
                <a:gd name="T102" fmla="*/ 2147483646 w 746"/>
                <a:gd name="T103" fmla="*/ 2147483646 h 957"/>
                <a:gd name="T104" fmla="*/ 2147483646 w 746"/>
                <a:gd name="T105" fmla="*/ 2147483646 h 957"/>
                <a:gd name="T106" fmla="*/ 2147483646 w 746"/>
                <a:gd name="T107" fmla="*/ 2147483646 h 957"/>
                <a:gd name="T108" fmla="*/ 2147483646 w 746"/>
                <a:gd name="T109" fmla="*/ 2147483646 h 957"/>
                <a:gd name="T110" fmla="*/ 2147483646 w 746"/>
                <a:gd name="T111" fmla="*/ 2147483646 h 957"/>
                <a:gd name="T112" fmla="*/ 2147483646 w 746"/>
                <a:gd name="T113" fmla="*/ 2147483646 h 957"/>
                <a:gd name="T114" fmla="*/ 2147483646 w 746"/>
                <a:gd name="T115" fmla="*/ 2147483646 h 957"/>
                <a:gd name="T116" fmla="*/ 2147483646 w 746"/>
                <a:gd name="T117" fmla="*/ 2147483646 h 95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746" h="957">
                  <a:moveTo>
                    <a:pt x="684" y="841"/>
                  </a:moveTo>
                  <a:lnTo>
                    <a:pt x="684" y="818"/>
                  </a:lnTo>
                  <a:lnTo>
                    <a:pt x="682" y="792"/>
                  </a:lnTo>
                  <a:lnTo>
                    <a:pt x="679" y="766"/>
                  </a:lnTo>
                  <a:lnTo>
                    <a:pt x="675" y="741"/>
                  </a:lnTo>
                  <a:lnTo>
                    <a:pt x="672" y="717"/>
                  </a:lnTo>
                  <a:lnTo>
                    <a:pt x="670" y="696"/>
                  </a:lnTo>
                  <a:lnTo>
                    <a:pt x="668" y="687"/>
                  </a:lnTo>
                  <a:lnTo>
                    <a:pt x="670" y="680"/>
                  </a:lnTo>
                  <a:lnTo>
                    <a:pt x="670" y="674"/>
                  </a:lnTo>
                  <a:lnTo>
                    <a:pt x="674" y="669"/>
                  </a:lnTo>
                  <a:lnTo>
                    <a:pt x="695" y="640"/>
                  </a:lnTo>
                  <a:lnTo>
                    <a:pt x="716" y="615"/>
                  </a:lnTo>
                  <a:lnTo>
                    <a:pt x="734" y="592"/>
                  </a:lnTo>
                  <a:lnTo>
                    <a:pt x="744" y="580"/>
                  </a:lnTo>
                  <a:lnTo>
                    <a:pt x="746" y="571"/>
                  </a:lnTo>
                  <a:lnTo>
                    <a:pt x="746" y="562"/>
                  </a:lnTo>
                  <a:lnTo>
                    <a:pt x="744" y="558"/>
                  </a:lnTo>
                  <a:lnTo>
                    <a:pt x="743" y="553"/>
                  </a:lnTo>
                  <a:lnTo>
                    <a:pt x="741" y="549"/>
                  </a:lnTo>
                  <a:lnTo>
                    <a:pt x="737" y="547"/>
                  </a:lnTo>
                  <a:lnTo>
                    <a:pt x="714" y="535"/>
                  </a:lnTo>
                  <a:lnTo>
                    <a:pt x="686" y="522"/>
                  </a:lnTo>
                  <a:lnTo>
                    <a:pt x="672" y="517"/>
                  </a:lnTo>
                  <a:lnTo>
                    <a:pt x="659" y="515"/>
                  </a:lnTo>
                  <a:lnTo>
                    <a:pt x="656" y="515"/>
                  </a:lnTo>
                  <a:lnTo>
                    <a:pt x="652" y="517"/>
                  </a:lnTo>
                  <a:lnTo>
                    <a:pt x="649" y="519"/>
                  </a:lnTo>
                  <a:lnTo>
                    <a:pt x="649" y="522"/>
                  </a:lnTo>
                  <a:lnTo>
                    <a:pt x="631" y="521"/>
                  </a:lnTo>
                  <a:lnTo>
                    <a:pt x="617" y="521"/>
                  </a:lnTo>
                  <a:lnTo>
                    <a:pt x="610" y="521"/>
                  </a:lnTo>
                  <a:lnTo>
                    <a:pt x="604" y="519"/>
                  </a:lnTo>
                  <a:lnTo>
                    <a:pt x="601" y="519"/>
                  </a:lnTo>
                  <a:lnTo>
                    <a:pt x="596" y="515"/>
                  </a:lnTo>
                  <a:lnTo>
                    <a:pt x="590" y="510"/>
                  </a:lnTo>
                  <a:lnTo>
                    <a:pt x="585" y="501"/>
                  </a:lnTo>
                  <a:lnTo>
                    <a:pt x="583" y="492"/>
                  </a:lnTo>
                  <a:lnTo>
                    <a:pt x="583" y="483"/>
                  </a:lnTo>
                  <a:lnTo>
                    <a:pt x="585" y="472"/>
                  </a:lnTo>
                  <a:lnTo>
                    <a:pt x="587" y="465"/>
                  </a:lnTo>
                  <a:lnTo>
                    <a:pt x="599" y="458"/>
                  </a:lnTo>
                  <a:lnTo>
                    <a:pt x="612" y="449"/>
                  </a:lnTo>
                  <a:lnTo>
                    <a:pt x="622" y="438"/>
                  </a:lnTo>
                  <a:lnTo>
                    <a:pt x="628" y="429"/>
                  </a:lnTo>
                  <a:lnTo>
                    <a:pt x="633" y="415"/>
                  </a:lnTo>
                  <a:lnTo>
                    <a:pt x="635" y="399"/>
                  </a:lnTo>
                  <a:lnTo>
                    <a:pt x="635" y="383"/>
                  </a:lnTo>
                  <a:lnTo>
                    <a:pt x="635" y="369"/>
                  </a:lnTo>
                  <a:lnTo>
                    <a:pt x="640" y="358"/>
                  </a:lnTo>
                  <a:lnTo>
                    <a:pt x="647" y="347"/>
                  </a:lnTo>
                  <a:lnTo>
                    <a:pt x="659" y="327"/>
                  </a:lnTo>
                  <a:lnTo>
                    <a:pt x="672" y="304"/>
                  </a:lnTo>
                  <a:lnTo>
                    <a:pt x="677" y="292"/>
                  </a:lnTo>
                  <a:lnTo>
                    <a:pt x="679" y="279"/>
                  </a:lnTo>
                  <a:lnTo>
                    <a:pt x="679" y="272"/>
                  </a:lnTo>
                  <a:lnTo>
                    <a:pt x="679" y="267"/>
                  </a:lnTo>
                  <a:lnTo>
                    <a:pt x="675" y="263"/>
                  </a:lnTo>
                  <a:lnTo>
                    <a:pt x="672" y="258"/>
                  </a:lnTo>
                  <a:lnTo>
                    <a:pt x="654" y="238"/>
                  </a:lnTo>
                  <a:lnTo>
                    <a:pt x="645" y="227"/>
                  </a:lnTo>
                  <a:lnTo>
                    <a:pt x="638" y="217"/>
                  </a:lnTo>
                  <a:lnTo>
                    <a:pt x="624" y="202"/>
                  </a:lnTo>
                  <a:lnTo>
                    <a:pt x="601" y="177"/>
                  </a:lnTo>
                  <a:lnTo>
                    <a:pt x="576" y="150"/>
                  </a:lnTo>
                  <a:lnTo>
                    <a:pt x="553" y="122"/>
                  </a:lnTo>
                  <a:lnTo>
                    <a:pt x="539" y="98"/>
                  </a:lnTo>
                  <a:lnTo>
                    <a:pt x="535" y="88"/>
                  </a:lnTo>
                  <a:lnTo>
                    <a:pt x="534" y="82"/>
                  </a:lnTo>
                  <a:lnTo>
                    <a:pt x="530" y="75"/>
                  </a:lnTo>
                  <a:lnTo>
                    <a:pt x="525" y="68"/>
                  </a:lnTo>
                  <a:lnTo>
                    <a:pt x="521" y="57"/>
                  </a:lnTo>
                  <a:lnTo>
                    <a:pt x="514" y="41"/>
                  </a:lnTo>
                  <a:lnTo>
                    <a:pt x="516" y="29"/>
                  </a:lnTo>
                  <a:lnTo>
                    <a:pt x="518" y="20"/>
                  </a:lnTo>
                  <a:lnTo>
                    <a:pt x="514" y="14"/>
                  </a:lnTo>
                  <a:lnTo>
                    <a:pt x="509" y="9"/>
                  </a:lnTo>
                  <a:lnTo>
                    <a:pt x="505" y="5"/>
                  </a:lnTo>
                  <a:lnTo>
                    <a:pt x="498" y="4"/>
                  </a:lnTo>
                  <a:lnTo>
                    <a:pt x="493" y="2"/>
                  </a:lnTo>
                  <a:lnTo>
                    <a:pt x="488" y="0"/>
                  </a:lnTo>
                  <a:lnTo>
                    <a:pt x="482" y="2"/>
                  </a:lnTo>
                  <a:lnTo>
                    <a:pt x="477" y="2"/>
                  </a:lnTo>
                  <a:lnTo>
                    <a:pt x="472" y="5"/>
                  </a:lnTo>
                  <a:lnTo>
                    <a:pt x="466" y="7"/>
                  </a:lnTo>
                  <a:lnTo>
                    <a:pt x="461" y="13"/>
                  </a:lnTo>
                  <a:lnTo>
                    <a:pt x="457" y="16"/>
                  </a:lnTo>
                  <a:lnTo>
                    <a:pt x="454" y="23"/>
                  </a:lnTo>
                  <a:lnTo>
                    <a:pt x="452" y="29"/>
                  </a:lnTo>
                  <a:lnTo>
                    <a:pt x="450" y="36"/>
                  </a:lnTo>
                  <a:lnTo>
                    <a:pt x="449" y="45"/>
                  </a:lnTo>
                  <a:lnTo>
                    <a:pt x="443" y="59"/>
                  </a:lnTo>
                  <a:lnTo>
                    <a:pt x="434" y="81"/>
                  </a:lnTo>
                  <a:lnTo>
                    <a:pt x="427" y="102"/>
                  </a:lnTo>
                  <a:lnTo>
                    <a:pt x="424" y="113"/>
                  </a:lnTo>
                  <a:lnTo>
                    <a:pt x="424" y="115"/>
                  </a:lnTo>
                  <a:lnTo>
                    <a:pt x="420" y="111"/>
                  </a:lnTo>
                  <a:lnTo>
                    <a:pt x="410" y="109"/>
                  </a:lnTo>
                  <a:lnTo>
                    <a:pt x="392" y="107"/>
                  </a:lnTo>
                  <a:lnTo>
                    <a:pt x="372" y="107"/>
                  </a:lnTo>
                  <a:lnTo>
                    <a:pt x="349" y="109"/>
                  </a:lnTo>
                  <a:lnTo>
                    <a:pt x="326" y="115"/>
                  </a:lnTo>
                  <a:lnTo>
                    <a:pt x="316" y="118"/>
                  </a:lnTo>
                  <a:lnTo>
                    <a:pt x="305" y="122"/>
                  </a:lnTo>
                  <a:lnTo>
                    <a:pt x="294" y="127"/>
                  </a:lnTo>
                  <a:lnTo>
                    <a:pt x="286" y="134"/>
                  </a:lnTo>
                  <a:lnTo>
                    <a:pt x="277" y="138"/>
                  </a:lnTo>
                  <a:lnTo>
                    <a:pt x="270" y="140"/>
                  </a:lnTo>
                  <a:lnTo>
                    <a:pt x="262" y="145"/>
                  </a:lnTo>
                  <a:lnTo>
                    <a:pt x="257" y="152"/>
                  </a:lnTo>
                  <a:lnTo>
                    <a:pt x="252" y="161"/>
                  </a:lnTo>
                  <a:lnTo>
                    <a:pt x="248" y="172"/>
                  </a:lnTo>
                  <a:lnTo>
                    <a:pt x="245" y="193"/>
                  </a:lnTo>
                  <a:lnTo>
                    <a:pt x="243" y="211"/>
                  </a:lnTo>
                  <a:lnTo>
                    <a:pt x="231" y="213"/>
                  </a:lnTo>
                  <a:lnTo>
                    <a:pt x="206" y="218"/>
                  </a:lnTo>
                  <a:lnTo>
                    <a:pt x="179" y="222"/>
                  </a:lnTo>
                  <a:lnTo>
                    <a:pt x="165" y="225"/>
                  </a:lnTo>
                  <a:lnTo>
                    <a:pt x="151" y="227"/>
                  </a:lnTo>
                  <a:lnTo>
                    <a:pt x="137" y="233"/>
                  </a:lnTo>
                  <a:lnTo>
                    <a:pt x="122" y="238"/>
                  </a:lnTo>
                  <a:lnTo>
                    <a:pt x="110" y="245"/>
                  </a:lnTo>
                  <a:lnTo>
                    <a:pt x="75" y="256"/>
                  </a:lnTo>
                  <a:lnTo>
                    <a:pt x="41" y="267"/>
                  </a:lnTo>
                  <a:lnTo>
                    <a:pt x="27" y="272"/>
                  </a:lnTo>
                  <a:lnTo>
                    <a:pt x="14" y="279"/>
                  </a:lnTo>
                  <a:lnTo>
                    <a:pt x="11" y="283"/>
                  </a:lnTo>
                  <a:lnTo>
                    <a:pt x="6" y="286"/>
                  </a:lnTo>
                  <a:lnTo>
                    <a:pt x="4" y="292"/>
                  </a:lnTo>
                  <a:lnTo>
                    <a:pt x="0" y="297"/>
                  </a:lnTo>
                  <a:lnTo>
                    <a:pt x="4" y="308"/>
                  </a:lnTo>
                  <a:lnTo>
                    <a:pt x="6" y="320"/>
                  </a:lnTo>
                  <a:lnTo>
                    <a:pt x="16" y="320"/>
                  </a:lnTo>
                  <a:lnTo>
                    <a:pt x="37" y="322"/>
                  </a:lnTo>
                  <a:lnTo>
                    <a:pt x="62" y="322"/>
                  </a:lnTo>
                  <a:lnTo>
                    <a:pt x="85" y="324"/>
                  </a:lnTo>
                  <a:lnTo>
                    <a:pt x="85" y="336"/>
                  </a:lnTo>
                  <a:lnTo>
                    <a:pt x="85" y="351"/>
                  </a:lnTo>
                  <a:lnTo>
                    <a:pt x="92" y="369"/>
                  </a:lnTo>
                  <a:lnTo>
                    <a:pt x="99" y="385"/>
                  </a:lnTo>
                  <a:lnTo>
                    <a:pt x="110" y="395"/>
                  </a:lnTo>
                  <a:lnTo>
                    <a:pt x="121" y="406"/>
                  </a:lnTo>
                  <a:lnTo>
                    <a:pt x="140" y="408"/>
                  </a:lnTo>
                  <a:lnTo>
                    <a:pt x="158" y="412"/>
                  </a:lnTo>
                  <a:lnTo>
                    <a:pt x="160" y="417"/>
                  </a:lnTo>
                  <a:lnTo>
                    <a:pt x="161" y="424"/>
                  </a:lnTo>
                  <a:lnTo>
                    <a:pt x="163" y="435"/>
                  </a:lnTo>
                  <a:lnTo>
                    <a:pt x="165" y="445"/>
                  </a:lnTo>
                  <a:lnTo>
                    <a:pt x="170" y="453"/>
                  </a:lnTo>
                  <a:lnTo>
                    <a:pt x="179" y="467"/>
                  </a:lnTo>
                  <a:lnTo>
                    <a:pt x="186" y="483"/>
                  </a:lnTo>
                  <a:lnTo>
                    <a:pt x="190" y="494"/>
                  </a:lnTo>
                  <a:lnTo>
                    <a:pt x="192" y="496"/>
                  </a:lnTo>
                  <a:lnTo>
                    <a:pt x="193" y="497"/>
                  </a:lnTo>
                  <a:lnTo>
                    <a:pt x="195" y="501"/>
                  </a:lnTo>
                  <a:lnTo>
                    <a:pt x="195" y="505"/>
                  </a:lnTo>
                  <a:lnTo>
                    <a:pt x="195" y="517"/>
                  </a:lnTo>
                  <a:lnTo>
                    <a:pt x="193" y="530"/>
                  </a:lnTo>
                  <a:lnTo>
                    <a:pt x="190" y="553"/>
                  </a:lnTo>
                  <a:lnTo>
                    <a:pt x="190" y="564"/>
                  </a:lnTo>
                  <a:lnTo>
                    <a:pt x="200" y="569"/>
                  </a:lnTo>
                  <a:lnTo>
                    <a:pt x="215" y="578"/>
                  </a:lnTo>
                  <a:lnTo>
                    <a:pt x="222" y="583"/>
                  </a:lnTo>
                  <a:lnTo>
                    <a:pt x="227" y="589"/>
                  </a:lnTo>
                  <a:lnTo>
                    <a:pt x="231" y="594"/>
                  </a:lnTo>
                  <a:lnTo>
                    <a:pt x="232" y="599"/>
                  </a:lnTo>
                  <a:lnTo>
                    <a:pt x="231" y="619"/>
                  </a:lnTo>
                  <a:lnTo>
                    <a:pt x="229" y="640"/>
                  </a:lnTo>
                  <a:lnTo>
                    <a:pt x="229" y="655"/>
                  </a:lnTo>
                  <a:lnTo>
                    <a:pt x="227" y="680"/>
                  </a:lnTo>
                  <a:lnTo>
                    <a:pt x="225" y="691"/>
                  </a:lnTo>
                  <a:lnTo>
                    <a:pt x="222" y="703"/>
                  </a:lnTo>
                  <a:lnTo>
                    <a:pt x="220" y="710"/>
                  </a:lnTo>
                  <a:lnTo>
                    <a:pt x="216" y="714"/>
                  </a:lnTo>
                  <a:lnTo>
                    <a:pt x="222" y="725"/>
                  </a:lnTo>
                  <a:lnTo>
                    <a:pt x="227" y="733"/>
                  </a:lnTo>
                  <a:lnTo>
                    <a:pt x="227" y="751"/>
                  </a:lnTo>
                  <a:lnTo>
                    <a:pt x="225" y="769"/>
                  </a:lnTo>
                  <a:lnTo>
                    <a:pt x="223" y="787"/>
                  </a:lnTo>
                  <a:lnTo>
                    <a:pt x="222" y="803"/>
                  </a:lnTo>
                  <a:lnTo>
                    <a:pt x="216" y="807"/>
                  </a:lnTo>
                  <a:lnTo>
                    <a:pt x="209" y="816"/>
                  </a:lnTo>
                  <a:lnTo>
                    <a:pt x="200" y="828"/>
                  </a:lnTo>
                  <a:lnTo>
                    <a:pt x="190" y="843"/>
                  </a:lnTo>
                  <a:lnTo>
                    <a:pt x="174" y="869"/>
                  </a:lnTo>
                  <a:lnTo>
                    <a:pt x="167" y="885"/>
                  </a:lnTo>
                  <a:lnTo>
                    <a:pt x="177" y="882"/>
                  </a:lnTo>
                  <a:lnTo>
                    <a:pt x="188" y="878"/>
                  </a:lnTo>
                  <a:lnTo>
                    <a:pt x="190" y="889"/>
                  </a:lnTo>
                  <a:lnTo>
                    <a:pt x="190" y="900"/>
                  </a:lnTo>
                  <a:lnTo>
                    <a:pt x="199" y="900"/>
                  </a:lnTo>
                  <a:lnTo>
                    <a:pt x="209" y="905"/>
                  </a:lnTo>
                  <a:lnTo>
                    <a:pt x="225" y="912"/>
                  </a:lnTo>
                  <a:lnTo>
                    <a:pt x="241" y="919"/>
                  </a:lnTo>
                  <a:lnTo>
                    <a:pt x="270" y="936"/>
                  </a:lnTo>
                  <a:lnTo>
                    <a:pt x="282" y="943"/>
                  </a:lnTo>
                  <a:lnTo>
                    <a:pt x="289" y="932"/>
                  </a:lnTo>
                  <a:lnTo>
                    <a:pt x="291" y="923"/>
                  </a:lnTo>
                  <a:lnTo>
                    <a:pt x="303" y="918"/>
                  </a:lnTo>
                  <a:lnTo>
                    <a:pt x="314" y="914"/>
                  </a:lnTo>
                  <a:lnTo>
                    <a:pt x="326" y="911"/>
                  </a:lnTo>
                  <a:lnTo>
                    <a:pt x="340" y="909"/>
                  </a:lnTo>
                  <a:lnTo>
                    <a:pt x="342" y="914"/>
                  </a:lnTo>
                  <a:lnTo>
                    <a:pt x="348" y="921"/>
                  </a:lnTo>
                  <a:lnTo>
                    <a:pt x="355" y="927"/>
                  </a:lnTo>
                  <a:lnTo>
                    <a:pt x="362" y="932"/>
                  </a:lnTo>
                  <a:lnTo>
                    <a:pt x="379" y="943"/>
                  </a:lnTo>
                  <a:lnTo>
                    <a:pt x="394" y="948"/>
                  </a:lnTo>
                  <a:lnTo>
                    <a:pt x="402" y="953"/>
                  </a:lnTo>
                  <a:lnTo>
                    <a:pt x="415" y="955"/>
                  </a:lnTo>
                  <a:lnTo>
                    <a:pt x="429" y="957"/>
                  </a:lnTo>
                  <a:lnTo>
                    <a:pt x="443" y="957"/>
                  </a:lnTo>
                  <a:lnTo>
                    <a:pt x="457" y="957"/>
                  </a:lnTo>
                  <a:lnTo>
                    <a:pt x="472" y="953"/>
                  </a:lnTo>
                  <a:lnTo>
                    <a:pt x="484" y="950"/>
                  </a:lnTo>
                  <a:lnTo>
                    <a:pt x="491" y="945"/>
                  </a:lnTo>
                  <a:lnTo>
                    <a:pt x="500" y="943"/>
                  </a:lnTo>
                  <a:lnTo>
                    <a:pt x="509" y="941"/>
                  </a:lnTo>
                  <a:lnTo>
                    <a:pt x="518" y="936"/>
                  </a:lnTo>
                  <a:lnTo>
                    <a:pt x="527" y="930"/>
                  </a:lnTo>
                  <a:lnTo>
                    <a:pt x="544" y="921"/>
                  </a:lnTo>
                  <a:lnTo>
                    <a:pt x="562" y="914"/>
                  </a:lnTo>
                  <a:lnTo>
                    <a:pt x="585" y="912"/>
                  </a:lnTo>
                  <a:lnTo>
                    <a:pt x="610" y="914"/>
                  </a:lnTo>
                  <a:lnTo>
                    <a:pt x="615" y="905"/>
                  </a:lnTo>
                  <a:lnTo>
                    <a:pt x="620" y="896"/>
                  </a:lnTo>
                  <a:lnTo>
                    <a:pt x="629" y="887"/>
                  </a:lnTo>
                  <a:lnTo>
                    <a:pt x="638" y="880"/>
                  </a:lnTo>
                  <a:lnTo>
                    <a:pt x="647" y="875"/>
                  </a:lnTo>
                  <a:lnTo>
                    <a:pt x="656" y="871"/>
                  </a:lnTo>
                  <a:lnTo>
                    <a:pt x="665" y="869"/>
                  </a:lnTo>
                  <a:lnTo>
                    <a:pt x="672" y="869"/>
                  </a:lnTo>
                  <a:lnTo>
                    <a:pt x="679" y="855"/>
                  </a:lnTo>
                  <a:lnTo>
                    <a:pt x="684" y="841"/>
                  </a:lnTo>
                  <a:close/>
                </a:path>
              </a:pathLst>
            </a:custGeom>
            <a:solidFill>
              <a:schemeClr val="bg1">
                <a:alpha val="62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02" name="Freeform 9">
              <a:extLst>
                <a:ext uri="{FF2B5EF4-FFF2-40B4-BE49-F238E27FC236}">
                  <a16:creationId xmlns:a16="http://schemas.microsoft.com/office/drawing/2014/main" id="{E938FD3B-BB29-A25F-A24D-E7401355600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7477" y="2448285"/>
              <a:ext cx="1211633" cy="1374482"/>
            </a:xfrm>
            <a:custGeom>
              <a:avLst/>
              <a:gdLst>
                <a:gd name="T0" fmla="*/ 2147483646 w 746"/>
                <a:gd name="T1" fmla="*/ 2147483646 h 957"/>
                <a:gd name="T2" fmla="*/ 2147483646 w 746"/>
                <a:gd name="T3" fmla="*/ 2147483646 h 957"/>
                <a:gd name="T4" fmla="*/ 2147483646 w 746"/>
                <a:gd name="T5" fmla="*/ 2147483646 h 957"/>
                <a:gd name="T6" fmla="*/ 2147483646 w 746"/>
                <a:gd name="T7" fmla="*/ 2147483646 h 957"/>
                <a:gd name="T8" fmla="*/ 2147483646 w 746"/>
                <a:gd name="T9" fmla="*/ 2147483646 h 957"/>
                <a:gd name="T10" fmla="*/ 2147483646 w 746"/>
                <a:gd name="T11" fmla="*/ 2147483646 h 957"/>
                <a:gd name="T12" fmla="*/ 2147483646 w 746"/>
                <a:gd name="T13" fmla="*/ 2147483646 h 957"/>
                <a:gd name="T14" fmla="*/ 2147483646 w 746"/>
                <a:gd name="T15" fmla="*/ 2147483646 h 957"/>
                <a:gd name="T16" fmla="*/ 2147483646 w 746"/>
                <a:gd name="T17" fmla="*/ 2147483646 h 957"/>
                <a:gd name="T18" fmla="*/ 2147483646 w 746"/>
                <a:gd name="T19" fmla="*/ 2147483646 h 957"/>
                <a:gd name="T20" fmla="*/ 2147483646 w 746"/>
                <a:gd name="T21" fmla="*/ 2147483646 h 957"/>
                <a:gd name="T22" fmla="*/ 2147483646 w 746"/>
                <a:gd name="T23" fmla="*/ 2147483646 h 957"/>
                <a:gd name="T24" fmla="*/ 2147483646 w 746"/>
                <a:gd name="T25" fmla="*/ 2147483646 h 957"/>
                <a:gd name="T26" fmla="*/ 2147483646 w 746"/>
                <a:gd name="T27" fmla="*/ 2147483646 h 957"/>
                <a:gd name="T28" fmla="*/ 2147483646 w 746"/>
                <a:gd name="T29" fmla="*/ 2147483646 h 957"/>
                <a:gd name="T30" fmla="*/ 2147483646 w 746"/>
                <a:gd name="T31" fmla="*/ 2147483646 h 957"/>
                <a:gd name="T32" fmla="*/ 2147483646 w 746"/>
                <a:gd name="T33" fmla="*/ 2147483646 h 957"/>
                <a:gd name="T34" fmla="*/ 2147483646 w 746"/>
                <a:gd name="T35" fmla="*/ 2147483646 h 957"/>
                <a:gd name="T36" fmla="*/ 2147483646 w 746"/>
                <a:gd name="T37" fmla="*/ 2147483646 h 957"/>
                <a:gd name="T38" fmla="*/ 2147483646 w 746"/>
                <a:gd name="T39" fmla="*/ 2147483646 h 957"/>
                <a:gd name="T40" fmla="*/ 2147483646 w 746"/>
                <a:gd name="T41" fmla="*/ 2147483646 h 957"/>
                <a:gd name="T42" fmla="*/ 2147483646 w 746"/>
                <a:gd name="T43" fmla="*/ 2147483646 h 957"/>
                <a:gd name="T44" fmla="*/ 2147483646 w 746"/>
                <a:gd name="T45" fmla="*/ 2147483646 h 957"/>
                <a:gd name="T46" fmla="*/ 2147483646 w 746"/>
                <a:gd name="T47" fmla="*/ 2147483646 h 957"/>
                <a:gd name="T48" fmla="*/ 2147483646 w 746"/>
                <a:gd name="T49" fmla="*/ 2147483646 h 957"/>
                <a:gd name="T50" fmla="*/ 2147483646 w 746"/>
                <a:gd name="T51" fmla="*/ 2147483646 h 957"/>
                <a:gd name="T52" fmla="*/ 2147483646 w 746"/>
                <a:gd name="T53" fmla="*/ 2147483646 h 957"/>
                <a:gd name="T54" fmla="*/ 2147483646 w 746"/>
                <a:gd name="T55" fmla="*/ 2147483646 h 957"/>
                <a:gd name="T56" fmla="*/ 2147483646 w 746"/>
                <a:gd name="T57" fmla="*/ 2147483646 h 957"/>
                <a:gd name="T58" fmla="*/ 2147483646 w 746"/>
                <a:gd name="T59" fmla="*/ 2147483646 h 957"/>
                <a:gd name="T60" fmla="*/ 2147483646 w 746"/>
                <a:gd name="T61" fmla="*/ 2147483646 h 957"/>
                <a:gd name="T62" fmla="*/ 2147483646 w 746"/>
                <a:gd name="T63" fmla="*/ 2147483646 h 957"/>
                <a:gd name="T64" fmla="*/ 2147483646 w 746"/>
                <a:gd name="T65" fmla="*/ 2147483646 h 957"/>
                <a:gd name="T66" fmla="*/ 2147483646 w 746"/>
                <a:gd name="T67" fmla="*/ 2147483646 h 957"/>
                <a:gd name="T68" fmla="*/ 2147483646 w 746"/>
                <a:gd name="T69" fmla="*/ 2147483646 h 957"/>
                <a:gd name="T70" fmla="*/ 2147483646 w 746"/>
                <a:gd name="T71" fmla="*/ 2147483646 h 957"/>
                <a:gd name="T72" fmla="*/ 2147483646 w 746"/>
                <a:gd name="T73" fmla="*/ 2147483646 h 957"/>
                <a:gd name="T74" fmla="*/ 2147483646 w 746"/>
                <a:gd name="T75" fmla="*/ 2147483646 h 957"/>
                <a:gd name="T76" fmla="*/ 2147483646 w 746"/>
                <a:gd name="T77" fmla="*/ 2147483646 h 957"/>
                <a:gd name="T78" fmla="*/ 2147483646 w 746"/>
                <a:gd name="T79" fmla="*/ 2147483646 h 957"/>
                <a:gd name="T80" fmla="*/ 2147483646 w 746"/>
                <a:gd name="T81" fmla="*/ 2147483646 h 957"/>
                <a:gd name="T82" fmla="*/ 2147483646 w 746"/>
                <a:gd name="T83" fmla="*/ 2147483646 h 957"/>
                <a:gd name="T84" fmla="*/ 2147483646 w 746"/>
                <a:gd name="T85" fmla="*/ 2147483646 h 957"/>
                <a:gd name="T86" fmla="*/ 2147483646 w 746"/>
                <a:gd name="T87" fmla="*/ 2147483646 h 957"/>
                <a:gd name="T88" fmla="*/ 2147483646 w 746"/>
                <a:gd name="T89" fmla="*/ 2147483646 h 957"/>
                <a:gd name="T90" fmla="*/ 2147483646 w 746"/>
                <a:gd name="T91" fmla="*/ 2147483646 h 957"/>
                <a:gd name="T92" fmla="*/ 2147483646 w 746"/>
                <a:gd name="T93" fmla="*/ 2147483646 h 957"/>
                <a:gd name="T94" fmla="*/ 2147483646 w 746"/>
                <a:gd name="T95" fmla="*/ 2147483646 h 957"/>
                <a:gd name="T96" fmla="*/ 2147483646 w 746"/>
                <a:gd name="T97" fmla="*/ 2147483646 h 957"/>
                <a:gd name="T98" fmla="*/ 2147483646 w 746"/>
                <a:gd name="T99" fmla="*/ 2147483646 h 957"/>
                <a:gd name="T100" fmla="*/ 2147483646 w 746"/>
                <a:gd name="T101" fmla="*/ 2147483646 h 957"/>
                <a:gd name="T102" fmla="*/ 2147483646 w 746"/>
                <a:gd name="T103" fmla="*/ 2147483646 h 957"/>
                <a:gd name="T104" fmla="*/ 2147483646 w 746"/>
                <a:gd name="T105" fmla="*/ 2147483646 h 957"/>
                <a:gd name="T106" fmla="*/ 2147483646 w 746"/>
                <a:gd name="T107" fmla="*/ 2147483646 h 957"/>
                <a:gd name="T108" fmla="*/ 2147483646 w 746"/>
                <a:gd name="T109" fmla="*/ 2147483646 h 957"/>
                <a:gd name="T110" fmla="*/ 2147483646 w 746"/>
                <a:gd name="T111" fmla="*/ 2147483646 h 957"/>
                <a:gd name="T112" fmla="*/ 2147483646 w 746"/>
                <a:gd name="T113" fmla="*/ 2147483646 h 957"/>
                <a:gd name="T114" fmla="*/ 2147483646 w 746"/>
                <a:gd name="T115" fmla="*/ 2147483646 h 957"/>
                <a:gd name="T116" fmla="*/ 2147483646 w 746"/>
                <a:gd name="T117" fmla="*/ 2147483646 h 95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746" h="957">
                  <a:moveTo>
                    <a:pt x="684" y="841"/>
                  </a:moveTo>
                  <a:lnTo>
                    <a:pt x="684" y="818"/>
                  </a:lnTo>
                  <a:lnTo>
                    <a:pt x="682" y="792"/>
                  </a:lnTo>
                  <a:lnTo>
                    <a:pt x="679" y="766"/>
                  </a:lnTo>
                  <a:lnTo>
                    <a:pt x="675" y="741"/>
                  </a:lnTo>
                  <a:lnTo>
                    <a:pt x="672" y="717"/>
                  </a:lnTo>
                  <a:lnTo>
                    <a:pt x="670" y="696"/>
                  </a:lnTo>
                  <a:lnTo>
                    <a:pt x="668" y="687"/>
                  </a:lnTo>
                  <a:lnTo>
                    <a:pt x="670" y="680"/>
                  </a:lnTo>
                  <a:lnTo>
                    <a:pt x="670" y="674"/>
                  </a:lnTo>
                  <a:lnTo>
                    <a:pt x="674" y="669"/>
                  </a:lnTo>
                  <a:lnTo>
                    <a:pt x="695" y="640"/>
                  </a:lnTo>
                  <a:lnTo>
                    <a:pt x="716" y="615"/>
                  </a:lnTo>
                  <a:lnTo>
                    <a:pt x="734" y="592"/>
                  </a:lnTo>
                  <a:lnTo>
                    <a:pt x="744" y="580"/>
                  </a:lnTo>
                  <a:lnTo>
                    <a:pt x="746" y="571"/>
                  </a:lnTo>
                  <a:lnTo>
                    <a:pt x="746" y="562"/>
                  </a:lnTo>
                  <a:lnTo>
                    <a:pt x="744" y="558"/>
                  </a:lnTo>
                  <a:lnTo>
                    <a:pt x="743" y="553"/>
                  </a:lnTo>
                  <a:lnTo>
                    <a:pt x="741" y="549"/>
                  </a:lnTo>
                  <a:lnTo>
                    <a:pt x="737" y="547"/>
                  </a:lnTo>
                  <a:lnTo>
                    <a:pt x="714" y="535"/>
                  </a:lnTo>
                  <a:lnTo>
                    <a:pt x="686" y="522"/>
                  </a:lnTo>
                  <a:lnTo>
                    <a:pt x="672" y="517"/>
                  </a:lnTo>
                  <a:lnTo>
                    <a:pt x="659" y="515"/>
                  </a:lnTo>
                  <a:lnTo>
                    <a:pt x="656" y="515"/>
                  </a:lnTo>
                  <a:lnTo>
                    <a:pt x="652" y="517"/>
                  </a:lnTo>
                  <a:lnTo>
                    <a:pt x="649" y="519"/>
                  </a:lnTo>
                  <a:lnTo>
                    <a:pt x="649" y="522"/>
                  </a:lnTo>
                  <a:lnTo>
                    <a:pt x="631" y="521"/>
                  </a:lnTo>
                  <a:lnTo>
                    <a:pt x="617" y="521"/>
                  </a:lnTo>
                  <a:lnTo>
                    <a:pt x="610" y="521"/>
                  </a:lnTo>
                  <a:lnTo>
                    <a:pt x="604" y="519"/>
                  </a:lnTo>
                  <a:lnTo>
                    <a:pt x="601" y="519"/>
                  </a:lnTo>
                  <a:lnTo>
                    <a:pt x="596" y="515"/>
                  </a:lnTo>
                  <a:lnTo>
                    <a:pt x="590" y="510"/>
                  </a:lnTo>
                  <a:lnTo>
                    <a:pt x="585" y="501"/>
                  </a:lnTo>
                  <a:lnTo>
                    <a:pt x="583" y="492"/>
                  </a:lnTo>
                  <a:lnTo>
                    <a:pt x="583" y="483"/>
                  </a:lnTo>
                  <a:lnTo>
                    <a:pt x="585" y="472"/>
                  </a:lnTo>
                  <a:lnTo>
                    <a:pt x="587" y="465"/>
                  </a:lnTo>
                  <a:lnTo>
                    <a:pt x="599" y="458"/>
                  </a:lnTo>
                  <a:lnTo>
                    <a:pt x="612" y="449"/>
                  </a:lnTo>
                  <a:lnTo>
                    <a:pt x="622" y="438"/>
                  </a:lnTo>
                  <a:lnTo>
                    <a:pt x="628" y="429"/>
                  </a:lnTo>
                  <a:lnTo>
                    <a:pt x="633" y="415"/>
                  </a:lnTo>
                  <a:lnTo>
                    <a:pt x="635" y="399"/>
                  </a:lnTo>
                  <a:lnTo>
                    <a:pt x="635" y="383"/>
                  </a:lnTo>
                  <a:lnTo>
                    <a:pt x="635" y="369"/>
                  </a:lnTo>
                  <a:lnTo>
                    <a:pt x="640" y="358"/>
                  </a:lnTo>
                  <a:lnTo>
                    <a:pt x="647" y="347"/>
                  </a:lnTo>
                  <a:lnTo>
                    <a:pt x="659" y="327"/>
                  </a:lnTo>
                  <a:lnTo>
                    <a:pt x="672" y="304"/>
                  </a:lnTo>
                  <a:lnTo>
                    <a:pt x="677" y="292"/>
                  </a:lnTo>
                  <a:lnTo>
                    <a:pt x="679" y="279"/>
                  </a:lnTo>
                  <a:lnTo>
                    <a:pt x="679" y="272"/>
                  </a:lnTo>
                  <a:lnTo>
                    <a:pt x="679" y="267"/>
                  </a:lnTo>
                  <a:lnTo>
                    <a:pt x="675" y="263"/>
                  </a:lnTo>
                  <a:lnTo>
                    <a:pt x="672" y="258"/>
                  </a:lnTo>
                  <a:lnTo>
                    <a:pt x="654" y="238"/>
                  </a:lnTo>
                  <a:lnTo>
                    <a:pt x="645" y="227"/>
                  </a:lnTo>
                  <a:lnTo>
                    <a:pt x="638" y="217"/>
                  </a:lnTo>
                  <a:lnTo>
                    <a:pt x="624" y="202"/>
                  </a:lnTo>
                  <a:lnTo>
                    <a:pt x="601" y="177"/>
                  </a:lnTo>
                  <a:lnTo>
                    <a:pt x="576" y="150"/>
                  </a:lnTo>
                  <a:lnTo>
                    <a:pt x="553" y="122"/>
                  </a:lnTo>
                  <a:lnTo>
                    <a:pt x="539" y="98"/>
                  </a:lnTo>
                  <a:lnTo>
                    <a:pt x="535" y="88"/>
                  </a:lnTo>
                  <a:lnTo>
                    <a:pt x="534" y="82"/>
                  </a:lnTo>
                  <a:lnTo>
                    <a:pt x="530" y="75"/>
                  </a:lnTo>
                  <a:lnTo>
                    <a:pt x="525" y="68"/>
                  </a:lnTo>
                  <a:lnTo>
                    <a:pt x="521" y="57"/>
                  </a:lnTo>
                  <a:lnTo>
                    <a:pt x="514" y="41"/>
                  </a:lnTo>
                  <a:lnTo>
                    <a:pt x="516" y="29"/>
                  </a:lnTo>
                  <a:lnTo>
                    <a:pt x="518" y="20"/>
                  </a:lnTo>
                  <a:lnTo>
                    <a:pt x="514" y="14"/>
                  </a:lnTo>
                  <a:lnTo>
                    <a:pt x="509" y="9"/>
                  </a:lnTo>
                  <a:lnTo>
                    <a:pt x="505" y="5"/>
                  </a:lnTo>
                  <a:lnTo>
                    <a:pt x="498" y="4"/>
                  </a:lnTo>
                  <a:lnTo>
                    <a:pt x="493" y="2"/>
                  </a:lnTo>
                  <a:lnTo>
                    <a:pt x="488" y="0"/>
                  </a:lnTo>
                  <a:lnTo>
                    <a:pt x="482" y="2"/>
                  </a:lnTo>
                  <a:lnTo>
                    <a:pt x="477" y="2"/>
                  </a:lnTo>
                  <a:lnTo>
                    <a:pt x="472" y="5"/>
                  </a:lnTo>
                  <a:lnTo>
                    <a:pt x="466" y="7"/>
                  </a:lnTo>
                  <a:lnTo>
                    <a:pt x="461" y="13"/>
                  </a:lnTo>
                  <a:lnTo>
                    <a:pt x="457" y="16"/>
                  </a:lnTo>
                  <a:lnTo>
                    <a:pt x="454" y="23"/>
                  </a:lnTo>
                  <a:lnTo>
                    <a:pt x="452" y="29"/>
                  </a:lnTo>
                  <a:lnTo>
                    <a:pt x="450" y="36"/>
                  </a:lnTo>
                  <a:lnTo>
                    <a:pt x="449" y="45"/>
                  </a:lnTo>
                  <a:lnTo>
                    <a:pt x="443" y="59"/>
                  </a:lnTo>
                  <a:lnTo>
                    <a:pt x="434" y="81"/>
                  </a:lnTo>
                  <a:lnTo>
                    <a:pt x="427" y="102"/>
                  </a:lnTo>
                  <a:lnTo>
                    <a:pt x="424" y="113"/>
                  </a:lnTo>
                  <a:lnTo>
                    <a:pt x="424" y="115"/>
                  </a:lnTo>
                  <a:lnTo>
                    <a:pt x="420" y="111"/>
                  </a:lnTo>
                  <a:lnTo>
                    <a:pt x="410" y="109"/>
                  </a:lnTo>
                  <a:lnTo>
                    <a:pt x="392" y="107"/>
                  </a:lnTo>
                  <a:lnTo>
                    <a:pt x="372" y="107"/>
                  </a:lnTo>
                  <a:lnTo>
                    <a:pt x="349" y="109"/>
                  </a:lnTo>
                  <a:lnTo>
                    <a:pt x="326" y="115"/>
                  </a:lnTo>
                  <a:lnTo>
                    <a:pt x="316" y="118"/>
                  </a:lnTo>
                  <a:lnTo>
                    <a:pt x="305" y="122"/>
                  </a:lnTo>
                  <a:lnTo>
                    <a:pt x="294" y="127"/>
                  </a:lnTo>
                  <a:lnTo>
                    <a:pt x="286" y="134"/>
                  </a:lnTo>
                  <a:lnTo>
                    <a:pt x="277" y="138"/>
                  </a:lnTo>
                  <a:lnTo>
                    <a:pt x="270" y="140"/>
                  </a:lnTo>
                  <a:lnTo>
                    <a:pt x="262" y="145"/>
                  </a:lnTo>
                  <a:lnTo>
                    <a:pt x="257" y="152"/>
                  </a:lnTo>
                  <a:lnTo>
                    <a:pt x="252" y="161"/>
                  </a:lnTo>
                  <a:lnTo>
                    <a:pt x="248" y="172"/>
                  </a:lnTo>
                  <a:lnTo>
                    <a:pt x="245" y="193"/>
                  </a:lnTo>
                  <a:lnTo>
                    <a:pt x="243" y="211"/>
                  </a:lnTo>
                  <a:lnTo>
                    <a:pt x="231" y="213"/>
                  </a:lnTo>
                  <a:lnTo>
                    <a:pt x="206" y="218"/>
                  </a:lnTo>
                  <a:lnTo>
                    <a:pt x="179" y="222"/>
                  </a:lnTo>
                  <a:lnTo>
                    <a:pt x="165" y="225"/>
                  </a:lnTo>
                  <a:lnTo>
                    <a:pt x="151" y="227"/>
                  </a:lnTo>
                  <a:lnTo>
                    <a:pt x="137" y="233"/>
                  </a:lnTo>
                  <a:lnTo>
                    <a:pt x="122" y="238"/>
                  </a:lnTo>
                  <a:lnTo>
                    <a:pt x="110" y="245"/>
                  </a:lnTo>
                  <a:lnTo>
                    <a:pt x="75" y="256"/>
                  </a:lnTo>
                  <a:lnTo>
                    <a:pt x="41" y="267"/>
                  </a:lnTo>
                  <a:lnTo>
                    <a:pt x="27" y="272"/>
                  </a:lnTo>
                  <a:lnTo>
                    <a:pt x="14" y="279"/>
                  </a:lnTo>
                  <a:lnTo>
                    <a:pt x="11" y="283"/>
                  </a:lnTo>
                  <a:lnTo>
                    <a:pt x="6" y="286"/>
                  </a:lnTo>
                  <a:lnTo>
                    <a:pt x="4" y="292"/>
                  </a:lnTo>
                  <a:lnTo>
                    <a:pt x="0" y="297"/>
                  </a:lnTo>
                  <a:lnTo>
                    <a:pt x="4" y="308"/>
                  </a:lnTo>
                  <a:lnTo>
                    <a:pt x="6" y="320"/>
                  </a:lnTo>
                  <a:lnTo>
                    <a:pt x="16" y="320"/>
                  </a:lnTo>
                  <a:lnTo>
                    <a:pt x="37" y="322"/>
                  </a:lnTo>
                  <a:lnTo>
                    <a:pt x="62" y="322"/>
                  </a:lnTo>
                  <a:lnTo>
                    <a:pt x="85" y="324"/>
                  </a:lnTo>
                  <a:lnTo>
                    <a:pt x="85" y="336"/>
                  </a:lnTo>
                  <a:lnTo>
                    <a:pt x="85" y="351"/>
                  </a:lnTo>
                  <a:lnTo>
                    <a:pt x="92" y="369"/>
                  </a:lnTo>
                  <a:lnTo>
                    <a:pt x="99" y="385"/>
                  </a:lnTo>
                  <a:lnTo>
                    <a:pt x="110" y="395"/>
                  </a:lnTo>
                  <a:lnTo>
                    <a:pt x="121" y="406"/>
                  </a:lnTo>
                  <a:lnTo>
                    <a:pt x="140" y="408"/>
                  </a:lnTo>
                  <a:lnTo>
                    <a:pt x="158" y="412"/>
                  </a:lnTo>
                  <a:lnTo>
                    <a:pt x="160" y="417"/>
                  </a:lnTo>
                  <a:lnTo>
                    <a:pt x="161" y="424"/>
                  </a:lnTo>
                  <a:lnTo>
                    <a:pt x="163" y="435"/>
                  </a:lnTo>
                  <a:lnTo>
                    <a:pt x="165" y="445"/>
                  </a:lnTo>
                  <a:lnTo>
                    <a:pt x="170" y="453"/>
                  </a:lnTo>
                  <a:lnTo>
                    <a:pt x="179" y="467"/>
                  </a:lnTo>
                  <a:lnTo>
                    <a:pt x="186" y="483"/>
                  </a:lnTo>
                  <a:lnTo>
                    <a:pt x="190" y="494"/>
                  </a:lnTo>
                  <a:lnTo>
                    <a:pt x="192" y="496"/>
                  </a:lnTo>
                  <a:lnTo>
                    <a:pt x="193" y="497"/>
                  </a:lnTo>
                  <a:lnTo>
                    <a:pt x="195" y="501"/>
                  </a:lnTo>
                  <a:lnTo>
                    <a:pt x="195" y="505"/>
                  </a:lnTo>
                  <a:lnTo>
                    <a:pt x="195" y="517"/>
                  </a:lnTo>
                  <a:lnTo>
                    <a:pt x="193" y="530"/>
                  </a:lnTo>
                  <a:lnTo>
                    <a:pt x="190" y="553"/>
                  </a:lnTo>
                  <a:lnTo>
                    <a:pt x="190" y="564"/>
                  </a:lnTo>
                  <a:lnTo>
                    <a:pt x="200" y="569"/>
                  </a:lnTo>
                  <a:lnTo>
                    <a:pt x="215" y="578"/>
                  </a:lnTo>
                  <a:lnTo>
                    <a:pt x="222" y="583"/>
                  </a:lnTo>
                  <a:lnTo>
                    <a:pt x="227" y="589"/>
                  </a:lnTo>
                  <a:lnTo>
                    <a:pt x="231" y="594"/>
                  </a:lnTo>
                  <a:lnTo>
                    <a:pt x="232" y="599"/>
                  </a:lnTo>
                  <a:lnTo>
                    <a:pt x="231" y="619"/>
                  </a:lnTo>
                  <a:lnTo>
                    <a:pt x="229" y="640"/>
                  </a:lnTo>
                  <a:lnTo>
                    <a:pt x="229" y="655"/>
                  </a:lnTo>
                  <a:lnTo>
                    <a:pt x="227" y="680"/>
                  </a:lnTo>
                  <a:lnTo>
                    <a:pt x="225" y="691"/>
                  </a:lnTo>
                  <a:lnTo>
                    <a:pt x="222" y="703"/>
                  </a:lnTo>
                  <a:lnTo>
                    <a:pt x="220" y="710"/>
                  </a:lnTo>
                  <a:lnTo>
                    <a:pt x="216" y="714"/>
                  </a:lnTo>
                  <a:lnTo>
                    <a:pt x="222" y="725"/>
                  </a:lnTo>
                  <a:lnTo>
                    <a:pt x="227" y="733"/>
                  </a:lnTo>
                  <a:lnTo>
                    <a:pt x="227" y="751"/>
                  </a:lnTo>
                  <a:lnTo>
                    <a:pt x="225" y="769"/>
                  </a:lnTo>
                  <a:lnTo>
                    <a:pt x="223" y="787"/>
                  </a:lnTo>
                  <a:lnTo>
                    <a:pt x="222" y="803"/>
                  </a:lnTo>
                  <a:lnTo>
                    <a:pt x="216" y="807"/>
                  </a:lnTo>
                  <a:lnTo>
                    <a:pt x="209" y="816"/>
                  </a:lnTo>
                  <a:lnTo>
                    <a:pt x="200" y="828"/>
                  </a:lnTo>
                  <a:lnTo>
                    <a:pt x="190" y="843"/>
                  </a:lnTo>
                  <a:lnTo>
                    <a:pt x="174" y="869"/>
                  </a:lnTo>
                  <a:lnTo>
                    <a:pt x="167" y="885"/>
                  </a:lnTo>
                  <a:lnTo>
                    <a:pt x="177" y="882"/>
                  </a:lnTo>
                  <a:lnTo>
                    <a:pt x="188" y="878"/>
                  </a:lnTo>
                  <a:lnTo>
                    <a:pt x="190" y="889"/>
                  </a:lnTo>
                  <a:lnTo>
                    <a:pt x="190" y="900"/>
                  </a:lnTo>
                  <a:lnTo>
                    <a:pt x="199" y="900"/>
                  </a:lnTo>
                  <a:lnTo>
                    <a:pt x="209" y="905"/>
                  </a:lnTo>
                  <a:lnTo>
                    <a:pt x="225" y="912"/>
                  </a:lnTo>
                  <a:lnTo>
                    <a:pt x="241" y="919"/>
                  </a:lnTo>
                  <a:lnTo>
                    <a:pt x="270" y="936"/>
                  </a:lnTo>
                  <a:lnTo>
                    <a:pt x="282" y="943"/>
                  </a:lnTo>
                  <a:lnTo>
                    <a:pt x="289" y="932"/>
                  </a:lnTo>
                  <a:lnTo>
                    <a:pt x="291" y="923"/>
                  </a:lnTo>
                  <a:lnTo>
                    <a:pt x="303" y="918"/>
                  </a:lnTo>
                  <a:lnTo>
                    <a:pt x="314" y="914"/>
                  </a:lnTo>
                  <a:lnTo>
                    <a:pt x="326" y="911"/>
                  </a:lnTo>
                  <a:lnTo>
                    <a:pt x="340" y="909"/>
                  </a:lnTo>
                  <a:lnTo>
                    <a:pt x="342" y="914"/>
                  </a:lnTo>
                  <a:lnTo>
                    <a:pt x="348" y="921"/>
                  </a:lnTo>
                  <a:lnTo>
                    <a:pt x="355" y="927"/>
                  </a:lnTo>
                  <a:lnTo>
                    <a:pt x="362" y="932"/>
                  </a:lnTo>
                  <a:lnTo>
                    <a:pt x="379" y="943"/>
                  </a:lnTo>
                  <a:lnTo>
                    <a:pt x="394" y="948"/>
                  </a:lnTo>
                  <a:lnTo>
                    <a:pt x="402" y="953"/>
                  </a:lnTo>
                  <a:lnTo>
                    <a:pt x="415" y="955"/>
                  </a:lnTo>
                  <a:lnTo>
                    <a:pt x="429" y="957"/>
                  </a:lnTo>
                  <a:lnTo>
                    <a:pt x="443" y="957"/>
                  </a:lnTo>
                  <a:lnTo>
                    <a:pt x="457" y="957"/>
                  </a:lnTo>
                  <a:lnTo>
                    <a:pt x="472" y="953"/>
                  </a:lnTo>
                  <a:lnTo>
                    <a:pt x="484" y="950"/>
                  </a:lnTo>
                  <a:lnTo>
                    <a:pt x="491" y="945"/>
                  </a:lnTo>
                  <a:lnTo>
                    <a:pt x="500" y="943"/>
                  </a:lnTo>
                  <a:lnTo>
                    <a:pt x="509" y="941"/>
                  </a:lnTo>
                  <a:lnTo>
                    <a:pt x="518" y="936"/>
                  </a:lnTo>
                  <a:lnTo>
                    <a:pt x="527" y="930"/>
                  </a:lnTo>
                  <a:lnTo>
                    <a:pt x="544" y="921"/>
                  </a:lnTo>
                  <a:lnTo>
                    <a:pt x="562" y="914"/>
                  </a:lnTo>
                  <a:lnTo>
                    <a:pt x="585" y="912"/>
                  </a:lnTo>
                  <a:lnTo>
                    <a:pt x="610" y="914"/>
                  </a:lnTo>
                  <a:lnTo>
                    <a:pt x="615" y="905"/>
                  </a:lnTo>
                  <a:lnTo>
                    <a:pt x="620" y="896"/>
                  </a:lnTo>
                  <a:lnTo>
                    <a:pt x="629" y="887"/>
                  </a:lnTo>
                  <a:lnTo>
                    <a:pt x="638" y="880"/>
                  </a:lnTo>
                  <a:lnTo>
                    <a:pt x="647" y="875"/>
                  </a:lnTo>
                  <a:lnTo>
                    <a:pt x="656" y="871"/>
                  </a:lnTo>
                  <a:lnTo>
                    <a:pt x="665" y="869"/>
                  </a:lnTo>
                  <a:lnTo>
                    <a:pt x="672" y="869"/>
                  </a:lnTo>
                  <a:lnTo>
                    <a:pt x="679" y="855"/>
                  </a:lnTo>
                  <a:lnTo>
                    <a:pt x="684" y="841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03" name="Freeform 10">
              <a:extLst>
                <a:ext uri="{FF2B5EF4-FFF2-40B4-BE49-F238E27FC236}">
                  <a16:creationId xmlns:a16="http://schemas.microsoft.com/office/drawing/2014/main" id="{570D66A3-D7CB-00D4-BA9D-2A877F646F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41572" y="2137570"/>
              <a:ext cx="1840862" cy="1605360"/>
            </a:xfrm>
            <a:custGeom>
              <a:avLst/>
              <a:gdLst>
                <a:gd name="T0" fmla="*/ 2147483646 w 1132"/>
                <a:gd name="T1" fmla="*/ 2147483646 h 1117"/>
                <a:gd name="T2" fmla="*/ 2147483646 w 1132"/>
                <a:gd name="T3" fmla="*/ 2147483646 h 1117"/>
                <a:gd name="T4" fmla="*/ 2147483646 w 1132"/>
                <a:gd name="T5" fmla="*/ 2147483646 h 1117"/>
                <a:gd name="T6" fmla="*/ 2147483646 w 1132"/>
                <a:gd name="T7" fmla="*/ 2147483646 h 1117"/>
                <a:gd name="T8" fmla="*/ 2147483646 w 1132"/>
                <a:gd name="T9" fmla="*/ 2147483646 h 1117"/>
                <a:gd name="T10" fmla="*/ 2147483646 w 1132"/>
                <a:gd name="T11" fmla="*/ 2147483646 h 1117"/>
                <a:gd name="T12" fmla="*/ 2147483646 w 1132"/>
                <a:gd name="T13" fmla="*/ 2147483646 h 1117"/>
                <a:gd name="T14" fmla="*/ 2147483646 w 1132"/>
                <a:gd name="T15" fmla="*/ 2147483646 h 1117"/>
                <a:gd name="T16" fmla="*/ 2147483646 w 1132"/>
                <a:gd name="T17" fmla="*/ 2147483646 h 1117"/>
                <a:gd name="T18" fmla="*/ 2147483646 w 1132"/>
                <a:gd name="T19" fmla="*/ 2147483646 h 1117"/>
                <a:gd name="T20" fmla="*/ 2147483646 w 1132"/>
                <a:gd name="T21" fmla="*/ 2147483646 h 1117"/>
                <a:gd name="T22" fmla="*/ 2147483646 w 1132"/>
                <a:gd name="T23" fmla="*/ 2147483646 h 1117"/>
                <a:gd name="T24" fmla="*/ 2147483646 w 1132"/>
                <a:gd name="T25" fmla="*/ 2147483646 h 1117"/>
                <a:gd name="T26" fmla="*/ 2147483646 w 1132"/>
                <a:gd name="T27" fmla="*/ 2147483646 h 1117"/>
                <a:gd name="T28" fmla="*/ 2147483646 w 1132"/>
                <a:gd name="T29" fmla="*/ 2147483646 h 1117"/>
                <a:gd name="T30" fmla="*/ 2147483646 w 1132"/>
                <a:gd name="T31" fmla="*/ 2147483646 h 1117"/>
                <a:gd name="T32" fmla="*/ 2147483646 w 1132"/>
                <a:gd name="T33" fmla="*/ 2147483646 h 1117"/>
                <a:gd name="T34" fmla="*/ 2147483646 w 1132"/>
                <a:gd name="T35" fmla="*/ 2147483646 h 1117"/>
                <a:gd name="T36" fmla="*/ 2147483646 w 1132"/>
                <a:gd name="T37" fmla="*/ 2147483646 h 1117"/>
                <a:gd name="T38" fmla="*/ 2147483646 w 1132"/>
                <a:gd name="T39" fmla="*/ 2147483646 h 1117"/>
                <a:gd name="T40" fmla="*/ 2147483646 w 1132"/>
                <a:gd name="T41" fmla="*/ 2147483646 h 1117"/>
                <a:gd name="T42" fmla="*/ 2147483646 w 1132"/>
                <a:gd name="T43" fmla="*/ 2147483646 h 1117"/>
                <a:gd name="T44" fmla="*/ 2147483646 w 1132"/>
                <a:gd name="T45" fmla="*/ 2147483646 h 1117"/>
                <a:gd name="T46" fmla="*/ 2147483646 w 1132"/>
                <a:gd name="T47" fmla="*/ 2147483646 h 1117"/>
                <a:gd name="T48" fmla="*/ 2147483646 w 1132"/>
                <a:gd name="T49" fmla="*/ 2147483646 h 1117"/>
                <a:gd name="T50" fmla="*/ 2147483646 w 1132"/>
                <a:gd name="T51" fmla="*/ 2147483646 h 1117"/>
                <a:gd name="T52" fmla="*/ 2147483646 w 1132"/>
                <a:gd name="T53" fmla="*/ 2147483646 h 1117"/>
                <a:gd name="T54" fmla="*/ 2147483646 w 1132"/>
                <a:gd name="T55" fmla="*/ 2147483646 h 1117"/>
                <a:gd name="T56" fmla="*/ 2147483646 w 1132"/>
                <a:gd name="T57" fmla="*/ 2147483646 h 1117"/>
                <a:gd name="T58" fmla="*/ 2147483646 w 1132"/>
                <a:gd name="T59" fmla="*/ 2147483646 h 1117"/>
                <a:gd name="T60" fmla="*/ 2147483646 w 1132"/>
                <a:gd name="T61" fmla="*/ 2147483646 h 1117"/>
                <a:gd name="T62" fmla="*/ 2147483646 w 1132"/>
                <a:gd name="T63" fmla="*/ 2147483646 h 1117"/>
                <a:gd name="T64" fmla="*/ 2147483646 w 1132"/>
                <a:gd name="T65" fmla="*/ 2147483646 h 1117"/>
                <a:gd name="T66" fmla="*/ 2147483646 w 1132"/>
                <a:gd name="T67" fmla="*/ 2147483646 h 1117"/>
                <a:gd name="T68" fmla="*/ 2147483646 w 1132"/>
                <a:gd name="T69" fmla="*/ 2147483646 h 1117"/>
                <a:gd name="T70" fmla="*/ 2147483646 w 1132"/>
                <a:gd name="T71" fmla="*/ 2147483646 h 1117"/>
                <a:gd name="T72" fmla="*/ 2147483646 w 1132"/>
                <a:gd name="T73" fmla="*/ 2147483646 h 1117"/>
                <a:gd name="T74" fmla="*/ 2147483646 w 1132"/>
                <a:gd name="T75" fmla="*/ 2147483646 h 1117"/>
                <a:gd name="T76" fmla="*/ 2147483646 w 1132"/>
                <a:gd name="T77" fmla="*/ 2147483646 h 1117"/>
                <a:gd name="T78" fmla="*/ 2147483646 w 1132"/>
                <a:gd name="T79" fmla="*/ 2147483646 h 1117"/>
                <a:gd name="T80" fmla="*/ 2147483646 w 1132"/>
                <a:gd name="T81" fmla="*/ 2147483646 h 1117"/>
                <a:gd name="T82" fmla="*/ 2147483646 w 1132"/>
                <a:gd name="T83" fmla="*/ 2147483646 h 1117"/>
                <a:gd name="T84" fmla="*/ 2147483646 w 1132"/>
                <a:gd name="T85" fmla="*/ 2147483646 h 1117"/>
                <a:gd name="T86" fmla="*/ 2147483646 w 1132"/>
                <a:gd name="T87" fmla="*/ 2147483646 h 1117"/>
                <a:gd name="T88" fmla="*/ 2147483646 w 1132"/>
                <a:gd name="T89" fmla="*/ 2147483646 h 1117"/>
                <a:gd name="T90" fmla="*/ 2147483646 w 1132"/>
                <a:gd name="T91" fmla="*/ 2147483646 h 1117"/>
                <a:gd name="T92" fmla="*/ 2147483646 w 1132"/>
                <a:gd name="T93" fmla="*/ 2147483646 h 1117"/>
                <a:gd name="T94" fmla="*/ 2147483646 w 1132"/>
                <a:gd name="T95" fmla="*/ 2147483646 h 1117"/>
                <a:gd name="T96" fmla="*/ 2147483646 w 1132"/>
                <a:gd name="T97" fmla="*/ 2147483646 h 1117"/>
                <a:gd name="T98" fmla="*/ 2147483646 w 1132"/>
                <a:gd name="T99" fmla="*/ 2147483646 h 1117"/>
                <a:gd name="T100" fmla="*/ 2147483646 w 1132"/>
                <a:gd name="T101" fmla="*/ 2147483646 h 1117"/>
                <a:gd name="T102" fmla="*/ 2147483646 w 1132"/>
                <a:gd name="T103" fmla="*/ 2147483646 h 11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132" h="1117">
                  <a:moveTo>
                    <a:pt x="684" y="637"/>
                  </a:moveTo>
                  <a:lnTo>
                    <a:pt x="684" y="634"/>
                  </a:lnTo>
                  <a:lnTo>
                    <a:pt x="684" y="632"/>
                  </a:lnTo>
                  <a:lnTo>
                    <a:pt x="682" y="628"/>
                  </a:lnTo>
                  <a:lnTo>
                    <a:pt x="682" y="623"/>
                  </a:lnTo>
                  <a:lnTo>
                    <a:pt x="682" y="619"/>
                  </a:lnTo>
                  <a:lnTo>
                    <a:pt x="684" y="616"/>
                  </a:lnTo>
                  <a:lnTo>
                    <a:pt x="688" y="614"/>
                  </a:lnTo>
                  <a:lnTo>
                    <a:pt x="691" y="614"/>
                  </a:lnTo>
                  <a:lnTo>
                    <a:pt x="704" y="612"/>
                  </a:lnTo>
                  <a:lnTo>
                    <a:pt x="718" y="612"/>
                  </a:lnTo>
                  <a:lnTo>
                    <a:pt x="730" y="609"/>
                  </a:lnTo>
                  <a:lnTo>
                    <a:pt x="744" y="605"/>
                  </a:lnTo>
                  <a:lnTo>
                    <a:pt x="775" y="596"/>
                  </a:lnTo>
                  <a:lnTo>
                    <a:pt x="805" y="587"/>
                  </a:lnTo>
                  <a:lnTo>
                    <a:pt x="835" y="578"/>
                  </a:lnTo>
                  <a:lnTo>
                    <a:pt x="863" y="575"/>
                  </a:lnTo>
                  <a:lnTo>
                    <a:pt x="876" y="573"/>
                  </a:lnTo>
                  <a:lnTo>
                    <a:pt x="888" y="575"/>
                  </a:lnTo>
                  <a:lnTo>
                    <a:pt x="900" y="576"/>
                  </a:lnTo>
                  <a:lnTo>
                    <a:pt x="911" y="582"/>
                  </a:lnTo>
                  <a:lnTo>
                    <a:pt x="925" y="589"/>
                  </a:lnTo>
                  <a:lnTo>
                    <a:pt x="939" y="593"/>
                  </a:lnTo>
                  <a:lnTo>
                    <a:pt x="955" y="593"/>
                  </a:lnTo>
                  <a:lnTo>
                    <a:pt x="977" y="591"/>
                  </a:lnTo>
                  <a:lnTo>
                    <a:pt x="984" y="587"/>
                  </a:lnTo>
                  <a:lnTo>
                    <a:pt x="989" y="584"/>
                  </a:lnTo>
                  <a:lnTo>
                    <a:pt x="994" y="580"/>
                  </a:lnTo>
                  <a:lnTo>
                    <a:pt x="996" y="576"/>
                  </a:lnTo>
                  <a:lnTo>
                    <a:pt x="998" y="566"/>
                  </a:lnTo>
                  <a:lnTo>
                    <a:pt x="996" y="555"/>
                  </a:lnTo>
                  <a:lnTo>
                    <a:pt x="1007" y="551"/>
                  </a:lnTo>
                  <a:lnTo>
                    <a:pt x="1024" y="548"/>
                  </a:lnTo>
                  <a:lnTo>
                    <a:pt x="1040" y="548"/>
                  </a:lnTo>
                  <a:lnTo>
                    <a:pt x="1053" y="548"/>
                  </a:lnTo>
                  <a:lnTo>
                    <a:pt x="1072" y="546"/>
                  </a:lnTo>
                  <a:lnTo>
                    <a:pt x="1090" y="544"/>
                  </a:lnTo>
                  <a:lnTo>
                    <a:pt x="1111" y="544"/>
                  </a:lnTo>
                  <a:lnTo>
                    <a:pt x="1132" y="544"/>
                  </a:lnTo>
                  <a:lnTo>
                    <a:pt x="1127" y="542"/>
                  </a:lnTo>
                  <a:lnTo>
                    <a:pt x="1120" y="541"/>
                  </a:lnTo>
                  <a:lnTo>
                    <a:pt x="1115" y="537"/>
                  </a:lnTo>
                  <a:lnTo>
                    <a:pt x="1108" y="532"/>
                  </a:lnTo>
                  <a:lnTo>
                    <a:pt x="1097" y="521"/>
                  </a:lnTo>
                  <a:lnTo>
                    <a:pt x="1086" y="508"/>
                  </a:lnTo>
                  <a:lnTo>
                    <a:pt x="1070" y="483"/>
                  </a:lnTo>
                  <a:lnTo>
                    <a:pt x="1062" y="473"/>
                  </a:lnTo>
                  <a:lnTo>
                    <a:pt x="1053" y="458"/>
                  </a:lnTo>
                  <a:lnTo>
                    <a:pt x="1031" y="430"/>
                  </a:lnTo>
                  <a:lnTo>
                    <a:pt x="1010" y="399"/>
                  </a:lnTo>
                  <a:lnTo>
                    <a:pt x="1000" y="380"/>
                  </a:lnTo>
                  <a:lnTo>
                    <a:pt x="1005" y="365"/>
                  </a:lnTo>
                  <a:lnTo>
                    <a:pt x="1012" y="355"/>
                  </a:lnTo>
                  <a:lnTo>
                    <a:pt x="1019" y="346"/>
                  </a:lnTo>
                  <a:lnTo>
                    <a:pt x="1030" y="337"/>
                  </a:lnTo>
                  <a:lnTo>
                    <a:pt x="1039" y="333"/>
                  </a:lnTo>
                  <a:lnTo>
                    <a:pt x="1047" y="331"/>
                  </a:lnTo>
                  <a:lnTo>
                    <a:pt x="1056" y="330"/>
                  </a:lnTo>
                  <a:lnTo>
                    <a:pt x="1067" y="330"/>
                  </a:lnTo>
                  <a:lnTo>
                    <a:pt x="1085" y="330"/>
                  </a:lnTo>
                  <a:lnTo>
                    <a:pt x="1104" y="330"/>
                  </a:lnTo>
                  <a:lnTo>
                    <a:pt x="1106" y="330"/>
                  </a:lnTo>
                  <a:lnTo>
                    <a:pt x="1109" y="319"/>
                  </a:lnTo>
                  <a:lnTo>
                    <a:pt x="1113" y="308"/>
                  </a:lnTo>
                  <a:lnTo>
                    <a:pt x="1097" y="301"/>
                  </a:lnTo>
                  <a:lnTo>
                    <a:pt x="1079" y="292"/>
                  </a:lnTo>
                  <a:lnTo>
                    <a:pt x="1079" y="290"/>
                  </a:lnTo>
                  <a:lnTo>
                    <a:pt x="1078" y="288"/>
                  </a:lnTo>
                  <a:lnTo>
                    <a:pt x="1076" y="272"/>
                  </a:lnTo>
                  <a:lnTo>
                    <a:pt x="1076" y="258"/>
                  </a:lnTo>
                  <a:lnTo>
                    <a:pt x="1069" y="256"/>
                  </a:lnTo>
                  <a:lnTo>
                    <a:pt x="1062" y="253"/>
                  </a:lnTo>
                  <a:lnTo>
                    <a:pt x="1053" y="247"/>
                  </a:lnTo>
                  <a:lnTo>
                    <a:pt x="1044" y="242"/>
                  </a:lnTo>
                  <a:lnTo>
                    <a:pt x="1024" y="222"/>
                  </a:lnTo>
                  <a:lnTo>
                    <a:pt x="1005" y="201"/>
                  </a:lnTo>
                  <a:lnTo>
                    <a:pt x="987" y="178"/>
                  </a:lnTo>
                  <a:lnTo>
                    <a:pt x="971" y="154"/>
                  </a:lnTo>
                  <a:lnTo>
                    <a:pt x="966" y="144"/>
                  </a:lnTo>
                  <a:lnTo>
                    <a:pt x="961" y="135"/>
                  </a:lnTo>
                  <a:lnTo>
                    <a:pt x="957" y="127"/>
                  </a:lnTo>
                  <a:lnTo>
                    <a:pt x="955" y="120"/>
                  </a:lnTo>
                  <a:lnTo>
                    <a:pt x="948" y="120"/>
                  </a:lnTo>
                  <a:lnTo>
                    <a:pt x="934" y="117"/>
                  </a:lnTo>
                  <a:lnTo>
                    <a:pt x="925" y="117"/>
                  </a:lnTo>
                  <a:lnTo>
                    <a:pt x="920" y="113"/>
                  </a:lnTo>
                  <a:lnTo>
                    <a:pt x="915" y="111"/>
                  </a:lnTo>
                  <a:lnTo>
                    <a:pt x="913" y="108"/>
                  </a:lnTo>
                  <a:lnTo>
                    <a:pt x="911" y="106"/>
                  </a:lnTo>
                  <a:lnTo>
                    <a:pt x="911" y="102"/>
                  </a:lnTo>
                  <a:lnTo>
                    <a:pt x="891" y="95"/>
                  </a:lnTo>
                  <a:lnTo>
                    <a:pt x="858" y="88"/>
                  </a:lnTo>
                  <a:lnTo>
                    <a:pt x="819" y="81"/>
                  </a:lnTo>
                  <a:lnTo>
                    <a:pt x="778" y="74"/>
                  </a:lnTo>
                  <a:lnTo>
                    <a:pt x="704" y="63"/>
                  </a:lnTo>
                  <a:lnTo>
                    <a:pt x="672" y="58"/>
                  </a:lnTo>
                  <a:lnTo>
                    <a:pt x="668" y="54"/>
                  </a:lnTo>
                  <a:lnTo>
                    <a:pt x="663" y="45"/>
                  </a:lnTo>
                  <a:lnTo>
                    <a:pt x="611" y="45"/>
                  </a:lnTo>
                  <a:lnTo>
                    <a:pt x="571" y="47"/>
                  </a:lnTo>
                  <a:lnTo>
                    <a:pt x="537" y="47"/>
                  </a:lnTo>
                  <a:lnTo>
                    <a:pt x="509" y="45"/>
                  </a:lnTo>
                  <a:lnTo>
                    <a:pt x="482" y="42"/>
                  </a:lnTo>
                  <a:lnTo>
                    <a:pt x="456" y="33"/>
                  </a:lnTo>
                  <a:lnTo>
                    <a:pt x="424" y="20"/>
                  </a:lnTo>
                  <a:lnTo>
                    <a:pt x="383" y="0"/>
                  </a:lnTo>
                  <a:lnTo>
                    <a:pt x="369" y="15"/>
                  </a:lnTo>
                  <a:lnTo>
                    <a:pt x="347" y="34"/>
                  </a:lnTo>
                  <a:lnTo>
                    <a:pt x="328" y="51"/>
                  </a:lnTo>
                  <a:lnTo>
                    <a:pt x="317" y="58"/>
                  </a:lnTo>
                  <a:lnTo>
                    <a:pt x="310" y="70"/>
                  </a:lnTo>
                  <a:lnTo>
                    <a:pt x="305" y="83"/>
                  </a:lnTo>
                  <a:lnTo>
                    <a:pt x="301" y="95"/>
                  </a:lnTo>
                  <a:lnTo>
                    <a:pt x="298" y="108"/>
                  </a:lnTo>
                  <a:lnTo>
                    <a:pt x="282" y="104"/>
                  </a:lnTo>
                  <a:lnTo>
                    <a:pt x="264" y="101"/>
                  </a:lnTo>
                  <a:lnTo>
                    <a:pt x="250" y="97"/>
                  </a:lnTo>
                  <a:lnTo>
                    <a:pt x="234" y="92"/>
                  </a:lnTo>
                  <a:lnTo>
                    <a:pt x="206" y="81"/>
                  </a:lnTo>
                  <a:lnTo>
                    <a:pt x="181" y="72"/>
                  </a:lnTo>
                  <a:lnTo>
                    <a:pt x="184" y="92"/>
                  </a:lnTo>
                  <a:lnTo>
                    <a:pt x="184" y="110"/>
                  </a:lnTo>
                  <a:lnTo>
                    <a:pt x="183" y="126"/>
                  </a:lnTo>
                  <a:lnTo>
                    <a:pt x="181" y="138"/>
                  </a:lnTo>
                  <a:lnTo>
                    <a:pt x="177" y="151"/>
                  </a:lnTo>
                  <a:lnTo>
                    <a:pt x="172" y="161"/>
                  </a:lnTo>
                  <a:lnTo>
                    <a:pt x="165" y="170"/>
                  </a:lnTo>
                  <a:lnTo>
                    <a:pt x="158" y="178"/>
                  </a:lnTo>
                  <a:lnTo>
                    <a:pt x="151" y="185"/>
                  </a:lnTo>
                  <a:lnTo>
                    <a:pt x="142" y="190"/>
                  </a:lnTo>
                  <a:lnTo>
                    <a:pt x="131" y="195"/>
                  </a:lnTo>
                  <a:lnTo>
                    <a:pt x="122" y="199"/>
                  </a:lnTo>
                  <a:lnTo>
                    <a:pt x="101" y="204"/>
                  </a:lnTo>
                  <a:lnTo>
                    <a:pt x="80" y="208"/>
                  </a:lnTo>
                  <a:lnTo>
                    <a:pt x="59" y="212"/>
                  </a:lnTo>
                  <a:lnTo>
                    <a:pt x="41" y="215"/>
                  </a:lnTo>
                  <a:lnTo>
                    <a:pt x="23" y="220"/>
                  </a:lnTo>
                  <a:lnTo>
                    <a:pt x="11" y="228"/>
                  </a:lnTo>
                  <a:lnTo>
                    <a:pt x="7" y="231"/>
                  </a:lnTo>
                  <a:lnTo>
                    <a:pt x="4" y="237"/>
                  </a:lnTo>
                  <a:lnTo>
                    <a:pt x="2" y="244"/>
                  </a:lnTo>
                  <a:lnTo>
                    <a:pt x="0" y="251"/>
                  </a:lnTo>
                  <a:lnTo>
                    <a:pt x="2" y="260"/>
                  </a:lnTo>
                  <a:lnTo>
                    <a:pt x="5" y="271"/>
                  </a:lnTo>
                  <a:lnTo>
                    <a:pt x="11" y="281"/>
                  </a:lnTo>
                  <a:lnTo>
                    <a:pt x="18" y="296"/>
                  </a:lnTo>
                  <a:lnTo>
                    <a:pt x="23" y="313"/>
                  </a:lnTo>
                  <a:lnTo>
                    <a:pt x="30" y="328"/>
                  </a:lnTo>
                  <a:lnTo>
                    <a:pt x="41" y="342"/>
                  </a:lnTo>
                  <a:lnTo>
                    <a:pt x="51" y="355"/>
                  </a:lnTo>
                  <a:lnTo>
                    <a:pt x="78" y="381"/>
                  </a:lnTo>
                  <a:lnTo>
                    <a:pt x="110" y="417"/>
                  </a:lnTo>
                  <a:lnTo>
                    <a:pt x="133" y="444"/>
                  </a:lnTo>
                  <a:lnTo>
                    <a:pt x="158" y="469"/>
                  </a:lnTo>
                  <a:lnTo>
                    <a:pt x="161" y="474"/>
                  </a:lnTo>
                  <a:lnTo>
                    <a:pt x="163" y="480"/>
                  </a:lnTo>
                  <a:lnTo>
                    <a:pt x="165" y="485"/>
                  </a:lnTo>
                  <a:lnTo>
                    <a:pt x="165" y="492"/>
                  </a:lnTo>
                  <a:lnTo>
                    <a:pt x="161" y="507"/>
                  </a:lnTo>
                  <a:lnTo>
                    <a:pt x="156" y="523"/>
                  </a:lnTo>
                  <a:lnTo>
                    <a:pt x="140" y="553"/>
                  </a:lnTo>
                  <a:lnTo>
                    <a:pt x="122" y="580"/>
                  </a:lnTo>
                  <a:lnTo>
                    <a:pt x="121" y="594"/>
                  </a:lnTo>
                  <a:lnTo>
                    <a:pt x="121" y="610"/>
                  </a:lnTo>
                  <a:lnTo>
                    <a:pt x="117" y="630"/>
                  </a:lnTo>
                  <a:lnTo>
                    <a:pt x="115" y="646"/>
                  </a:lnTo>
                  <a:lnTo>
                    <a:pt x="94" y="664"/>
                  </a:lnTo>
                  <a:lnTo>
                    <a:pt x="73" y="680"/>
                  </a:lnTo>
                  <a:lnTo>
                    <a:pt x="71" y="691"/>
                  </a:lnTo>
                  <a:lnTo>
                    <a:pt x="69" y="702"/>
                  </a:lnTo>
                  <a:lnTo>
                    <a:pt x="71" y="711"/>
                  </a:lnTo>
                  <a:lnTo>
                    <a:pt x="73" y="718"/>
                  </a:lnTo>
                  <a:lnTo>
                    <a:pt x="78" y="727"/>
                  </a:lnTo>
                  <a:lnTo>
                    <a:pt x="85" y="736"/>
                  </a:lnTo>
                  <a:lnTo>
                    <a:pt x="108" y="736"/>
                  </a:lnTo>
                  <a:lnTo>
                    <a:pt x="131" y="737"/>
                  </a:lnTo>
                  <a:lnTo>
                    <a:pt x="133" y="734"/>
                  </a:lnTo>
                  <a:lnTo>
                    <a:pt x="135" y="732"/>
                  </a:lnTo>
                  <a:lnTo>
                    <a:pt x="140" y="730"/>
                  </a:lnTo>
                  <a:lnTo>
                    <a:pt x="145" y="730"/>
                  </a:lnTo>
                  <a:lnTo>
                    <a:pt x="160" y="734"/>
                  </a:lnTo>
                  <a:lnTo>
                    <a:pt x="177" y="741"/>
                  </a:lnTo>
                  <a:lnTo>
                    <a:pt x="209" y="753"/>
                  </a:lnTo>
                  <a:lnTo>
                    <a:pt x="223" y="761"/>
                  </a:lnTo>
                  <a:lnTo>
                    <a:pt x="225" y="764"/>
                  </a:lnTo>
                  <a:lnTo>
                    <a:pt x="227" y="766"/>
                  </a:lnTo>
                  <a:lnTo>
                    <a:pt x="230" y="773"/>
                  </a:lnTo>
                  <a:lnTo>
                    <a:pt x="232" y="780"/>
                  </a:lnTo>
                  <a:lnTo>
                    <a:pt x="232" y="789"/>
                  </a:lnTo>
                  <a:lnTo>
                    <a:pt x="230" y="796"/>
                  </a:lnTo>
                  <a:lnTo>
                    <a:pt x="225" y="800"/>
                  </a:lnTo>
                  <a:lnTo>
                    <a:pt x="218" y="807"/>
                  </a:lnTo>
                  <a:lnTo>
                    <a:pt x="207" y="820"/>
                  </a:lnTo>
                  <a:lnTo>
                    <a:pt x="197" y="834"/>
                  </a:lnTo>
                  <a:lnTo>
                    <a:pt x="174" y="863"/>
                  </a:lnTo>
                  <a:lnTo>
                    <a:pt x="160" y="884"/>
                  </a:lnTo>
                  <a:lnTo>
                    <a:pt x="156" y="900"/>
                  </a:lnTo>
                  <a:lnTo>
                    <a:pt x="156" y="918"/>
                  </a:lnTo>
                  <a:lnTo>
                    <a:pt x="158" y="940"/>
                  </a:lnTo>
                  <a:lnTo>
                    <a:pt x="160" y="961"/>
                  </a:lnTo>
                  <a:lnTo>
                    <a:pt x="167" y="1007"/>
                  </a:lnTo>
                  <a:lnTo>
                    <a:pt x="170" y="1056"/>
                  </a:lnTo>
                  <a:lnTo>
                    <a:pt x="170" y="1059"/>
                  </a:lnTo>
                  <a:lnTo>
                    <a:pt x="165" y="1068"/>
                  </a:lnTo>
                  <a:lnTo>
                    <a:pt x="161" y="1074"/>
                  </a:lnTo>
                  <a:lnTo>
                    <a:pt x="160" y="1077"/>
                  </a:lnTo>
                  <a:lnTo>
                    <a:pt x="160" y="1083"/>
                  </a:lnTo>
                  <a:lnTo>
                    <a:pt x="161" y="1084"/>
                  </a:lnTo>
                  <a:lnTo>
                    <a:pt x="174" y="1086"/>
                  </a:lnTo>
                  <a:lnTo>
                    <a:pt x="184" y="1090"/>
                  </a:lnTo>
                  <a:lnTo>
                    <a:pt x="195" y="1093"/>
                  </a:lnTo>
                  <a:lnTo>
                    <a:pt x="202" y="1097"/>
                  </a:lnTo>
                  <a:lnTo>
                    <a:pt x="216" y="1108"/>
                  </a:lnTo>
                  <a:lnTo>
                    <a:pt x="229" y="1117"/>
                  </a:lnTo>
                  <a:lnTo>
                    <a:pt x="225" y="1109"/>
                  </a:lnTo>
                  <a:lnTo>
                    <a:pt x="218" y="1084"/>
                  </a:lnTo>
                  <a:lnTo>
                    <a:pt x="218" y="1077"/>
                  </a:lnTo>
                  <a:lnTo>
                    <a:pt x="220" y="1070"/>
                  </a:lnTo>
                  <a:lnTo>
                    <a:pt x="223" y="1063"/>
                  </a:lnTo>
                  <a:lnTo>
                    <a:pt x="229" y="1056"/>
                  </a:lnTo>
                  <a:lnTo>
                    <a:pt x="238" y="1050"/>
                  </a:lnTo>
                  <a:lnTo>
                    <a:pt x="248" y="1045"/>
                  </a:lnTo>
                  <a:lnTo>
                    <a:pt x="261" y="1041"/>
                  </a:lnTo>
                  <a:lnTo>
                    <a:pt x="278" y="1038"/>
                  </a:lnTo>
                  <a:lnTo>
                    <a:pt x="284" y="1036"/>
                  </a:lnTo>
                  <a:lnTo>
                    <a:pt x="293" y="1033"/>
                  </a:lnTo>
                  <a:lnTo>
                    <a:pt x="301" y="1025"/>
                  </a:lnTo>
                  <a:lnTo>
                    <a:pt x="312" y="1016"/>
                  </a:lnTo>
                  <a:lnTo>
                    <a:pt x="335" y="995"/>
                  </a:lnTo>
                  <a:lnTo>
                    <a:pt x="362" y="968"/>
                  </a:lnTo>
                  <a:lnTo>
                    <a:pt x="409" y="914"/>
                  </a:lnTo>
                  <a:lnTo>
                    <a:pt x="443" y="877"/>
                  </a:lnTo>
                  <a:lnTo>
                    <a:pt x="445" y="872"/>
                  </a:lnTo>
                  <a:lnTo>
                    <a:pt x="452" y="868"/>
                  </a:lnTo>
                  <a:lnTo>
                    <a:pt x="461" y="864"/>
                  </a:lnTo>
                  <a:lnTo>
                    <a:pt x="471" y="861"/>
                  </a:lnTo>
                  <a:lnTo>
                    <a:pt x="493" y="855"/>
                  </a:lnTo>
                  <a:lnTo>
                    <a:pt x="509" y="854"/>
                  </a:lnTo>
                  <a:lnTo>
                    <a:pt x="518" y="852"/>
                  </a:lnTo>
                  <a:lnTo>
                    <a:pt x="525" y="850"/>
                  </a:lnTo>
                  <a:lnTo>
                    <a:pt x="532" y="846"/>
                  </a:lnTo>
                  <a:lnTo>
                    <a:pt x="537" y="843"/>
                  </a:lnTo>
                  <a:lnTo>
                    <a:pt x="541" y="838"/>
                  </a:lnTo>
                  <a:lnTo>
                    <a:pt x="544" y="830"/>
                  </a:lnTo>
                  <a:lnTo>
                    <a:pt x="548" y="823"/>
                  </a:lnTo>
                  <a:lnTo>
                    <a:pt x="551" y="816"/>
                  </a:lnTo>
                  <a:lnTo>
                    <a:pt x="557" y="784"/>
                  </a:lnTo>
                  <a:lnTo>
                    <a:pt x="560" y="755"/>
                  </a:lnTo>
                  <a:lnTo>
                    <a:pt x="594" y="759"/>
                  </a:lnTo>
                  <a:lnTo>
                    <a:pt x="626" y="761"/>
                  </a:lnTo>
                  <a:lnTo>
                    <a:pt x="659" y="761"/>
                  </a:lnTo>
                  <a:lnTo>
                    <a:pt x="695" y="757"/>
                  </a:lnTo>
                  <a:lnTo>
                    <a:pt x="695" y="755"/>
                  </a:lnTo>
                  <a:lnTo>
                    <a:pt x="697" y="748"/>
                  </a:lnTo>
                  <a:lnTo>
                    <a:pt x="697" y="734"/>
                  </a:lnTo>
                  <a:lnTo>
                    <a:pt x="697" y="716"/>
                  </a:lnTo>
                  <a:lnTo>
                    <a:pt x="693" y="694"/>
                  </a:lnTo>
                  <a:lnTo>
                    <a:pt x="688" y="655"/>
                  </a:lnTo>
                  <a:lnTo>
                    <a:pt x="684" y="637"/>
                  </a:lnTo>
                  <a:close/>
                </a:path>
              </a:pathLst>
            </a:custGeom>
            <a:solidFill>
              <a:schemeClr val="bg1">
                <a:alpha val="62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04" name="Freeform 11">
              <a:extLst>
                <a:ext uri="{FF2B5EF4-FFF2-40B4-BE49-F238E27FC236}">
                  <a16:creationId xmlns:a16="http://schemas.microsoft.com/office/drawing/2014/main" id="{84DBC534-B341-0E9C-BDB1-0B86732381C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41572" y="2137570"/>
              <a:ext cx="1840862" cy="1605360"/>
            </a:xfrm>
            <a:custGeom>
              <a:avLst/>
              <a:gdLst>
                <a:gd name="T0" fmla="*/ 2147483646 w 1132"/>
                <a:gd name="T1" fmla="*/ 2147483646 h 1117"/>
                <a:gd name="T2" fmla="*/ 2147483646 w 1132"/>
                <a:gd name="T3" fmla="*/ 2147483646 h 1117"/>
                <a:gd name="T4" fmla="*/ 2147483646 w 1132"/>
                <a:gd name="T5" fmla="*/ 2147483646 h 1117"/>
                <a:gd name="T6" fmla="*/ 2147483646 w 1132"/>
                <a:gd name="T7" fmla="*/ 2147483646 h 1117"/>
                <a:gd name="T8" fmla="*/ 2147483646 w 1132"/>
                <a:gd name="T9" fmla="*/ 2147483646 h 1117"/>
                <a:gd name="T10" fmla="*/ 2147483646 w 1132"/>
                <a:gd name="T11" fmla="*/ 2147483646 h 1117"/>
                <a:gd name="T12" fmla="*/ 2147483646 w 1132"/>
                <a:gd name="T13" fmla="*/ 2147483646 h 1117"/>
                <a:gd name="T14" fmla="*/ 2147483646 w 1132"/>
                <a:gd name="T15" fmla="*/ 2147483646 h 1117"/>
                <a:gd name="T16" fmla="*/ 2147483646 w 1132"/>
                <a:gd name="T17" fmla="*/ 2147483646 h 1117"/>
                <a:gd name="T18" fmla="*/ 2147483646 w 1132"/>
                <a:gd name="T19" fmla="*/ 2147483646 h 1117"/>
                <a:gd name="T20" fmla="*/ 2147483646 w 1132"/>
                <a:gd name="T21" fmla="*/ 2147483646 h 1117"/>
                <a:gd name="T22" fmla="*/ 2147483646 w 1132"/>
                <a:gd name="T23" fmla="*/ 2147483646 h 1117"/>
                <a:gd name="T24" fmla="*/ 2147483646 w 1132"/>
                <a:gd name="T25" fmla="*/ 2147483646 h 1117"/>
                <a:gd name="T26" fmla="*/ 2147483646 w 1132"/>
                <a:gd name="T27" fmla="*/ 2147483646 h 1117"/>
                <a:gd name="T28" fmla="*/ 2147483646 w 1132"/>
                <a:gd name="T29" fmla="*/ 2147483646 h 1117"/>
                <a:gd name="T30" fmla="*/ 2147483646 w 1132"/>
                <a:gd name="T31" fmla="*/ 2147483646 h 1117"/>
                <a:gd name="T32" fmla="*/ 2147483646 w 1132"/>
                <a:gd name="T33" fmla="*/ 2147483646 h 1117"/>
                <a:gd name="T34" fmla="*/ 2147483646 w 1132"/>
                <a:gd name="T35" fmla="*/ 2147483646 h 1117"/>
                <a:gd name="T36" fmla="*/ 2147483646 w 1132"/>
                <a:gd name="T37" fmla="*/ 2147483646 h 1117"/>
                <a:gd name="T38" fmla="*/ 2147483646 w 1132"/>
                <a:gd name="T39" fmla="*/ 2147483646 h 1117"/>
                <a:gd name="T40" fmla="*/ 2147483646 w 1132"/>
                <a:gd name="T41" fmla="*/ 2147483646 h 1117"/>
                <a:gd name="T42" fmla="*/ 2147483646 w 1132"/>
                <a:gd name="T43" fmla="*/ 2147483646 h 1117"/>
                <a:gd name="T44" fmla="*/ 2147483646 w 1132"/>
                <a:gd name="T45" fmla="*/ 2147483646 h 1117"/>
                <a:gd name="T46" fmla="*/ 2147483646 w 1132"/>
                <a:gd name="T47" fmla="*/ 2147483646 h 1117"/>
                <a:gd name="T48" fmla="*/ 2147483646 w 1132"/>
                <a:gd name="T49" fmla="*/ 2147483646 h 1117"/>
                <a:gd name="T50" fmla="*/ 2147483646 w 1132"/>
                <a:gd name="T51" fmla="*/ 2147483646 h 1117"/>
                <a:gd name="T52" fmla="*/ 2147483646 w 1132"/>
                <a:gd name="T53" fmla="*/ 2147483646 h 1117"/>
                <a:gd name="T54" fmla="*/ 2147483646 w 1132"/>
                <a:gd name="T55" fmla="*/ 2147483646 h 1117"/>
                <a:gd name="T56" fmla="*/ 2147483646 w 1132"/>
                <a:gd name="T57" fmla="*/ 2147483646 h 1117"/>
                <a:gd name="T58" fmla="*/ 2147483646 w 1132"/>
                <a:gd name="T59" fmla="*/ 2147483646 h 1117"/>
                <a:gd name="T60" fmla="*/ 2147483646 w 1132"/>
                <a:gd name="T61" fmla="*/ 2147483646 h 1117"/>
                <a:gd name="T62" fmla="*/ 2147483646 w 1132"/>
                <a:gd name="T63" fmla="*/ 2147483646 h 1117"/>
                <a:gd name="T64" fmla="*/ 2147483646 w 1132"/>
                <a:gd name="T65" fmla="*/ 2147483646 h 1117"/>
                <a:gd name="T66" fmla="*/ 2147483646 w 1132"/>
                <a:gd name="T67" fmla="*/ 2147483646 h 1117"/>
                <a:gd name="T68" fmla="*/ 2147483646 w 1132"/>
                <a:gd name="T69" fmla="*/ 2147483646 h 1117"/>
                <a:gd name="T70" fmla="*/ 2147483646 w 1132"/>
                <a:gd name="T71" fmla="*/ 2147483646 h 1117"/>
                <a:gd name="T72" fmla="*/ 2147483646 w 1132"/>
                <a:gd name="T73" fmla="*/ 2147483646 h 1117"/>
                <a:gd name="T74" fmla="*/ 2147483646 w 1132"/>
                <a:gd name="T75" fmla="*/ 2147483646 h 1117"/>
                <a:gd name="T76" fmla="*/ 2147483646 w 1132"/>
                <a:gd name="T77" fmla="*/ 2147483646 h 1117"/>
                <a:gd name="T78" fmla="*/ 2147483646 w 1132"/>
                <a:gd name="T79" fmla="*/ 2147483646 h 1117"/>
                <a:gd name="T80" fmla="*/ 2147483646 w 1132"/>
                <a:gd name="T81" fmla="*/ 2147483646 h 1117"/>
                <a:gd name="T82" fmla="*/ 2147483646 w 1132"/>
                <a:gd name="T83" fmla="*/ 2147483646 h 1117"/>
                <a:gd name="T84" fmla="*/ 2147483646 w 1132"/>
                <a:gd name="T85" fmla="*/ 2147483646 h 1117"/>
                <a:gd name="T86" fmla="*/ 2147483646 w 1132"/>
                <a:gd name="T87" fmla="*/ 2147483646 h 1117"/>
                <a:gd name="T88" fmla="*/ 2147483646 w 1132"/>
                <a:gd name="T89" fmla="*/ 2147483646 h 1117"/>
                <a:gd name="T90" fmla="*/ 2147483646 w 1132"/>
                <a:gd name="T91" fmla="*/ 2147483646 h 1117"/>
                <a:gd name="T92" fmla="*/ 2147483646 w 1132"/>
                <a:gd name="T93" fmla="*/ 2147483646 h 1117"/>
                <a:gd name="T94" fmla="*/ 2147483646 w 1132"/>
                <a:gd name="T95" fmla="*/ 2147483646 h 1117"/>
                <a:gd name="T96" fmla="*/ 2147483646 w 1132"/>
                <a:gd name="T97" fmla="*/ 2147483646 h 1117"/>
                <a:gd name="T98" fmla="*/ 2147483646 w 1132"/>
                <a:gd name="T99" fmla="*/ 2147483646 h 1117"/>
                <a:gd name="T100" fmla="*/ 2147483646 w 1132"/>
                <a:gd name="T101" fmla="*/ 2147483646 h 1117"/>
                <a:gd name="T102" fmla="*/ 2147483646 w 1132"/>
                <a:gd name="T103" fmla="*/ 2147483646 h 11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132" h="1117">
                  <a:moveTo>
                    <a:pt x="684" y="637"/>
                  </a:moveTo>
                  <a:lnTo>
                    <a:pt x="684" y="634"/>
                  </a:lnTo>
                  <a:lnTo>
                    <a:pt x="684" y="632"/>
                  </a:lnTo>
                  <a:lnTo>
                    <a:pt x="682" y="628"/>
                  </a:lnTo>
                  <a:lnTo>
                    <a:pt x="682" y="623"/>
                  </a:lnTo>
                  <a:lnTo>
                    <a:pt x="682" y="619"/>
                  </a:lnTo>
                  <a:lnTo>
                    <a:pt x="684" y="616"/>
                  </a:lnTo>
                  <a:lnTo>
                    <a:pt x="688" y="614"/>
                  </a:lnTo>
                  <a:lnTo>
                    <a:pt x="691" y="614"/>
                  </a:lnTo>
                  <a:lnTo>
                    <a:pt x="704" y="612"/>
                  </a:lnTo>
                  <a:lnTo>
                    <a:pt x="718" y="612"/>
                  </a:lnTo>
                  <a:lnTo>
                    <a:pt x="730" y="609"/>
                  </a:lnTo>
                  <a:lnTo>
                    <a:pt x="744" y="605"/>
                  </a:lnTo>
                  <a:lnTo>
                    <a:pt x="775" y="596"/>
                  </a:lnTo>
                  <a:lnTo>
                    <a:pt x="805" y="587"/>
                  </a:lnTo>
                  <a:lnTo>
                    <a:pt x="835" y="578"/>
                  </a:lnTo>
                  <a:lnTo>
                    <a:pt x="863" y="575"/>
                  </a:lnTo>
                  <a:lnTo>
                    <a:pt x="876" y="573"/>
                  </a:lnTo>
                  <a:lnTo>
                    <a:pt x="888" y="575"/>
                  </a:lnTo>
                  <a:lnTo>
                    <a:pt x="900" y="576"/>
                  </a:lnTo>
                  <a:lnTo>
                    <a:pt x="911" y="582"/>
                  </a:lnTo>
                  <a:lnTo>
                    <a:pt x="925" y="589"/>
                  </a:lnTo>
                  <a:lnTo>
                    <a:pt x="939" y="593"/>
                  </a:lnTo>
                  <a:lnTo>
                    <a:pt x="955" y="593"/>
                  </a:lnTo>
                  <a:lnTo>
                    <a:pt x="977" y="591"/>
                  </a:lnTo>
                  <a:lnTo>
                    <a:pt x="984" y="587"/>
                  </a:lnTo>
                  <a:lnTo>
                    <a:pt x="989" y="584"/>
                  </a:lnTo>
                  <a:lnTo>
                    <a:pt x="994" y="580"/>
                  </a:lnTo>
                  <a:lnTo>
                    <a:pt x="996" y="576"/>
                  </a:lnTo>
                  <a:lnTo>
                    <a:pt x="998" y="566"/>
                  </a:lnTo>
                  <a:lnTo>
                    <a:pt x="996" y="555"/>
                  </a:lnTo>
                  <a:lnTo>
                    <a:pt x="1007" y="551"/>
                  </a:lnTo>
                  <a:lnTo>
                    <a:pt x="1024" y="548"/>
                  </a:lnTo>
                  <a:lnTo>
                    <a:pt x="1040" y="548"/>
                  </a:lnTo>
                  <a:lnTo>
                    <a:pt x="1053" y="548"/>
                  </a:lnTo>
                  <a:lnTo>
                    <a:pt x="1072" y="546"/>
                  </a:lnTo>
                  <a:lnTo>
                    <a:pt x="1090" y="544"/>
                  </a:lnTo>
                  <a:lnTo>
                    <a:pt x="1111" y="544"/>
                  </a:lnTo>
                  <a:lnTo>
                    <a:pt x="1132" y="544"/>
                  </a:lnTo>
                  <a:lnTo>
                    <a:pt x="1127" y="542"/>
                  </a:lnTo>
                  <a:lnTo>
                    <a:pt x="1120" y="541"/>
                  </a:lnTo>
                  <a:lnTo>
                    <a:pt x="1115" y="537"/>
                  </a:lnTo>
                  <a:lnTo>
                    <a:pt x="1108" y="532"/>
                  </a:lnTo>
                  <a:lnTo>
                    <a:pt x="1097" y="521"/>
                  </a:lnTo>
                  <a:lnTo>
                    <a:pt x="1086" y="508"/>
                  </a:lnTo>
                  <a:lnTo>
                    <a:pt x="1070" y="483"/>
                  </a:lnTo>
                  <a:lnTo>
                    <a:pt x="1062" y="473"/>
                  </a:lnTo>
                  <a:lnTo>
                    <a:pt x="1053" y="458"/>
                  </a:lnTo>
                  <a:lnTo>
                    <a:pt x="1031" y="430"/>
                  </a:lnTo>
                  <a:lnTo>
                    <a:pt x="1010" y="399"/>
                  </a:lnTo>
                  <a:lnTo>
                    <a:pt x="1000" y="380"/>
                  </a:lnTo>
                  <a:lnTo>
                    <a:pt x="1005" y="365"/>
                  </a:lnTo>
                  <a:lnTo>
                    <a:pt x="1012" y="355"/>
                  </a:lnTo>
                  <a:lnTo>
                    <a:pt x="1019" y="346"/>
                  </a:lnTo>
                  <a:lnTo>
                    <a:pt x="1030" y="337"/>
                  </a:lnTo>
                  <a:lnTo>
                    <a:pt x="1039" y="333"/>
                  </a:lnTo>
                  <a:lnTo>
                    <a:pt x="1047" y="331"/>
                  </a:lnTo>
                  <a:lnTo>
                    <a:pt x="1056" y="330"/>
                  </a:lnTo>
                  <a:lnTo>
                    <a:pt x="1067" y="330"/>
                  </a:lnTo>
                  <a:lnTo>
                    <a:pt x="1085" y="330"/>
                  </a:lnTo>
                  <a:lnTo>
                    <a:pt x="1104" y="330"/>
                  </a:lnTo>
                  <a:lnTo>
                    <a:pt x="1106" y="330"/>
                  </a:lnTo>
                  <a:lnTo>
                    <a:pt x="1109" y="319"/>
                  </a:lnTo>
                  <a:lnTo>
                    <a:pt x="1113" y="308"/>
                  </a:lnTo>
                  <a:lnTo>
                    <a:pt x="1097" y="301"/>
                  </a:lnTo>
                  <a:lnTo>
                    <a:pt x="1079" y="292"/>
                  </a:lnTo>
                  <a:lnTo>
                    <a:pt x="1079" y="290"/>
                  </a:lnTo>
                  <a:lnTo>
                    <a:pt x="1078" y="288"/>
                  </a:lnTo>
                  <a:lnTo>
                    <a:pt x="1076" y="272"/>
                  </a:lnTo>
                  <a:lnTo>
                    <a:pt x="1076" y="258"/>
                  </a:lnTo>
                  <a:lnTo>
                    <a:pt x="1069" y="256"/>
                  </a:lnTo>
                  <a:lnTo>
                    <a:pt x="1062" y="253"/>
                  </a:lnTo>
                  <a:lnTo>
                    <a:pt x="1053" y="247"/>
                  </a:lnTo>
                  <a:lnTo>
                    <a:pt x="1044" y="242"/>
                  </a:lnTo>
                  <a:lnTo>
                    <a:pt x="1024" y="222"/>
                  </a:lnTo>
                  <a:lnTo>
                    <a:pt x="1005" y="201"/>
                  </a:lnTo>
                  <a:lnTo>
                    <a:pt x="987" y="178"/>
                  </a:lnTo>
                  <a:lnTo>
                    <a:pt x="971" y="154"/>
                  </a:lnTo>
                  <a:lnTo>
                    <a:pt x="966" y="144"/>
                  </a:lnTo>
                  <a:lnTo>
                    <a:pt x="961" y="135"/>
                  </a:lnTo>
                  <a:lnTo>
                    <a:pt x="957" y="127"/>
                  </a:lnTo>
                  <a:lnTo>
                    <a:pt x="955" y="120"/>
                  </a:lnTo>
                  <a:lnTo>
                    <a:pt x="948" y="120"/>
                  </a:lnTo>
                  <a:lnTo>
                    <a:pt x="934" y="117"/>
                  </a:lnTo>
                  <a:lnTo>
                    <a:pt x="925" y="117"/>
                  </a:lnTo>
                  <a:lnTo>
                    <a:pt x="920" y="113"/>
                  </a:lnTo>
                  <a:lnTo>
                    <a:pt x="915" y="111"/>
                  </a:lnTo>
                  <a:lnTo>
                    <a:pt x="913" y="108"/>
                  </a:lnTo>
                  <a:lnTo>
                    <a:pt x="911" y="106"/>
                  </a:lnTo>
                  <a:lnTo>
                    <a:pt x="911" y="102"/>
                  </a:lnTo>
                  <a:lnTo>
                    <a:pt x="891" y="95"/>
                  </a:lnTo>
                  <a:lnTo>
                    <a:pt x="858" y="88"/>
                  </a:lnTo>
                  <a:lnTo>
                    <a:pt x="819" y="81"/>
                  </a:lnTo>
                  <a:lnTo>
                    <a:pt x="778" y="74"/>
                  </a:lnTo>
                  <a:lnTo>
                    <a:pt x="704" y="63"/>
                  </a:lnTo>
                  <a:lnTo>
                    <a:pt x="672" y="58"/>
                  </a:lnTo>
                  <a:lnTo>
                    <a:pt x="668" y="54"/>
                  </a:lnTo>
                  <a:lnTo>
                    <a:pt x="663" y="45"/>
                  </a:lnTo>
                  <a:lnTo>
                    <a:pt x="611" y="45"/>
                  </a:lnTo>
                  <a:lnTo>
                    <a:pt x="571" y="47"/>
                  </a:lnTo>
                  <a:lnTo>
                    <a:pt x="537" y="47"/>
                  </a:lnTo>
                  <a:lnTo>
                    <a:pt x="509" y="45"/>
                  </a:lnTo>
                  <a:lnTo>
                    <a:pt x="482" y="42"/>
                  </a:lnTo>
                  <a:lnTo>
                    <a:pt x="456" y="33"/>
                  </a:lnTo>
                  <a:lnTo>
                    <a:pt x="424" y="20"/>
                  </a:lnTo>
                  <a:lnTo>
                    <a:pt x="383" y="0"/>
                  </a:lnTo>
                  <a:lnTo>
                    <a:pt x="369" y="15"/>
                  </a:lnTo>
                  <a:lnTo>
                    <a:pt x="347" y="34"/>
                  </a:lnTo>
                  <a:lnTo>
                    <a:pt x="328" y="51"/>
                  </a:lnTo>
                  <a:lnTo>
                    <a:pt x="317" y="58"/>
                  </a:lnTo>
                  <a:lnTo>
                    <a:pt x="310" y="70"/>
                  </a:lnTo>
                  <a:lnTo>
                    <a:pt x="305" y="83"/>
                  </a:lnTo>
                  <a:lnTo>
                    <a:pt x="301" y="95"/>
                  </a:lnTo>
                  <a:lnTo>
                    <a:pt x="298" y="108"/>
                  </a:lnTo>
                  <a:lnTo>
                    <a:pt x="282" y="104"/>
                  </a:lnTo>
                  <a:lnTo>
                    <a:pt x="264" y="101"/>
                  </a:lnTo>
                  <a:lnTo>
                    <a:pt x="250" y="97"/>
                  </a:lnTo>
                  <a:lnTo>
                    <a:pt x="234" y="92"/>
                  </a:lnTo>
                  <a:lnTo>
                    <a:pt x="206" y="81"/>
                  </a:lnTo>
                  <a:lnTo>
                    <a:pt x="181" y="72"/>
                  </a:lnTo>
                  <a:lnTo>
                    <a:pt x="184" y="92"/>
                  </a:lnTo>
                  <a:lnTo>
                    <a:pt x="184" y="110"/>
                  </a:lnTo>
                  <a:lnTo>
                    <a:pt x="183" y="126"/>
                  </a:lnTo>
                  <a:lnTo>
                    <a:pt x="181" y="138"/>
                  </a:lnTo>
                  <a:lnTo>
                    <a:pt x="177" y="151"/>
                  </a:lnTo>
                  <a:lnTo>
                    <a:pt x="172" y="161"/>
                  </a:lnTo>
                  <a:lnTo>
                    <a:pt x="165" y="170"/>
                  </a:lnTo>
                  <a:lnTo>
                    <a:pt x="158" y="178"/>
                  </a:lnTo>
                  <a:lnTo>
                    <a:pt x="151" y="185"/>
                  </a:lnTo>
                  <a:lnTo>
                    <a:pt x="142" y="190"/>
                  </a:lnTo>
                  <a:lnTo>
                    <a:pt x="131" y="195"/>
                  </a:lnTo>
                  <a:lnTo>
                    <a:pt x="122" y="199"/>
                  </a:lnTo>
                  <a:lnTo>
                    <a:pt x="101" y="204"/>
                  </a:lnTo>
                  <a:lnTo>
                    <a:pt x="80" y="208"/>
                  </a:lnTo>
                  <a:lnTo>
                    <a:pt x="59" y="212"/>
                  </a:lnTo>
                  <a:lnTo>
                    <a:pt x="41" y="215"/>
                  </a:lnTo>
                  <a:lnTo>
                    <a:pt x="23" y="220"/>
                  </a:lnTo>
                  <a:lnTo>
                    <a:pt x="11" y="228"/>
                  </a:lnTo>
                  <a:lnTo>
                    <a:pt x="7" y="231"/>
                  </a:lnTo>
                  <a:lnTo>
                    <a:pt x="4" y="237"/>
                  </a:lnTo>
                  <a:lnTo>
                    <a:pt x="2" y="244"/>
                  </a:lnTo>
                  <a:lnTo>
                    <a:pt x="0" y="251"/>
                  </a:lnTo>
                  <a:lnTo>
                    <a:pt x="2" y="260"/>
                  </a:lnTo>
                  <a:lnTo>
                    <a:pt x="5" y="271"/>
                  </a:lnTo>
                  <a:lnTo>
                    <a:pt x="11" y="281"/>
                  </a:lnTo>
                  <a:lnTo>
                    <a:pt x="18" y="296"/>
                  </a:lnTo>
                  <a:lnTo>
                    <a:pt x="23" y="313"/>
                  </a:lnTo>
                  <a:lnTo>
                    <a:pt x="30" y="328"/>
                  </a:lnTo>
                  <a:lnTo>
                    <a:pt x="41" y="342"/>
                  </a:lnTo>
                  <a:lnTo>
                    <a:pt x="51" y="355"/>
                  </a:lnTo>
                  <a:lnTo>
                    <a:pt x="78" y="381"/>
                  </a:lnTo>
                  <a:lnTo>
                    <a:pt x="110" y="417"/>
                  </a:lnTo>
                  <a:lnTo>
                    <a:pt x="133" y="444"/>
                  </a:lnTo>
                  <a:lnTo>
                    <a:pt x="158" y="469"/>
                  </a:lnTo>
                  <a:lnTo>
                    <a:pt x="161" y="474"/>
                  </a:lnTo>
                  <a:lnTo>
                    <a:pt x="163" y="480"/>
                  </a:lnTo>
                  <a:lnTo>
                    <a:pt x="165" y="485"/>
                  </a:lnTo>
                  <a:lnTo>
                    <a:pt x="165" y="492"/>
                  </a:lnTo>
                  <a:lnTo>
                    <a:pt x="161" y="507"/>
                  </a:lnTo>
                  <a:lnTo>
                    <a:pt x="156" y="523"/>
                  </a:lnTo>
                  <a:lnTo>
                    <a:pt x="140" y="553"/>
                  </a:lnTo>
                  <a:lnTo>
                    <a:pt x="122" y="580"/>
                  </a:lnTo>
                  <a:lnTo>
                    <a:pt x="121" y="594"/>
                  </a:lnTo>
                  <a:lnTo>
                    <a:pt x="121" y="610"/>
                  </a:lnTo>
                  <a:lnTo>
                    <a:pt x="117" y="630"/>
                  </a:lnTo>
                  <a:lnTo>
                    <a:pt x="115" y="646"/>
                  </a:lnTo>
                  <a:lnTo>
                    <a:pt x="94" y="664"/>
                  </a:lnTo>
                  <a:lnTo>
                    <a:pt x="73" y="680"/>
                  </a:lnTo>
                  <a:lnTo>
                    <a:pt x="71" y="691"/>
                  </a:lnTo>
                  <a:lnTo>
                    <a:pt x="69" y="702"/>
                  </a:lnTo>
                  <a:lnTo>
                    <a:pt x="71" y="711"/>
                  </a:lnTo>
                  <a:lnTo>
                    <a:pt x="73" y="718"/>
                  </a:lnTo>
                  <a:lnTo>
                    <a:pt x="78" y="727"/>
                  </a:lnTo>
                  <a:lnTo>
                    <a:pt x="85" y="736"/>
                  </a:lnTo>
                  <a:lnTo>
                    <a:pt x="108" y="736"/>
                  </a:lnTo>
                  <a:lnTo>
                    <a:pt x="131" y="737"/>
                  </a:lnTo>
                  <a:lnTo>
                    <a:pt x="133" y="734"/>
                  </a:lnTo>
                  <a:lnTo>
                    <a:pt x="135" y="732"/>
                  </a:lnTo>
                  <a:lnTo>
                    <a:pt x="140" y="730"/>
                  </a:lnTo>
                  <a:lnTo>
                    <a:pt x="145" y="730"/>
                  </a:lnTo>
                  <a:lnTo>
                    <a:pt x="160" y="734"/>
                  </a:lnTo>
                  <a:lnTo>
                    <a:pt x="177" y="741"/>
                  </a:lnTo>
                  <a:lnTo>
                    <a:pt x="209" y="753"/>
                  </a:lnTo>
                  <a:lnTo>
                    <a:pt x="223" y="761"/>
                  </a:lnTo>
                  <a:lnTo>
                    <a:pt x="225" y="764"/>
                  </a:lnTo>
                  <a:lnTo>
                    <a:pt x="227" y="766"/>
                  </a:lnTo>
                  <a:lnTo>
                    <a:pt x="230" y="773"/>
                  </a:lnTo>
                  <a:lnTo>
                    <a:pt x="232" y="780"/>
                  </a:lnTo>
                  <a:lnTo>
                    <a:pt x="232" y="789"/>
                  </a:lnTo>
                  <a:lnTo>
                    <a:pt x="230" y="796"/>
                  </a:lnTo>
                  <a:lnTo>
                    <a:pt x="225" y="800"/>
                  </a:lnTo>
                  <a:lnTo>
                    <a:pt x="218" y="807"/>
                  </a:lnTo>
                  <a:lnTo>
                    <a:pt x="207" y="820"/>
                  </a:lnTo>
                  <a:lnTo>
                    <a:pt x="197" y="834"/>
                  </a:lnTo>
                  <a:lnTo>
                    <a:pt x="174" y="863"/>
                  </a:lnTo>
                  <a:lnTo>
                    <a:pt x="160" y="884"/>
                  </a:lnTo>
                  <a:lnTo>
                    <a:pt x="156" y="900"/>
                  </a:lnTo>
                  <a:lnTo>
                    <a:pt x="156" y="918"/>
                  </a:lnTo>
                  <a:lnTo>
                    <a:pt x="158" y="940"/>
                  </a:lnTo>
                  <a:lnTo>
                    <a:pt x="160" y="961"/>
                  </a:lnTo>
                  <a:lnTo>
                    <a:pt x="167" y="1007"/>
                  </a:lnTo>
                  <a:lnTo>
                    <a:pt x="170" y="1056"/>
                  </a:lnTo>
                  <a:lnTo>
                    <a:pt x="170" y="1059"/>
                  </a:lnTo>
                  <a:lnTo>
                    <a:pt x="165" y="1068"/>
                  </a:lnTo>
                  <a:lnTo>
                    <a:pt x="161" y="1074"/>
                  </a:lnTo>
                  <a:lnTo>
                    <a:pt x="160" y="1077"/>
                  </a:lnTo>
                  <a:lnTo>
                    <a:pt x="160" y="1083"/>
                  </a:lnTo>
                  <a:lnTo>
                    <a:pt x="161" y="1084"/>
                  </a:lnTo>
                  <a:lnTo>
                    <a:pt x="174" y="1086"/>
                  </a:lnTo>
                  <a:lnTo>
                    <a:pt x="184" y="1090"/>
                  </a:lnTo>
                  <a:lnTo>
                    <a:pt x="195" y="1093"/>
                  </a:lnTo>
                  <a:lnTo>
                    <a:pt x="202" y="1097"/>
                  </a:lnTo>
                  <a:lnTo>
                    <a:pt x="216" y="1108"/>
                  </a:lnTo>
                  <a:lnTo>
                    <a:pt x="229" y="1117"/>
                  </a:lnTo>
                  <a:lnTo>
                    <a:pt x="225" y="1109"/>
                  </a:lnTo>
                  <a:lnTo>
                    <a:pt x="218" y="1084"/>
                  </a:lnTo>
                  <a:lnTo>
                    <a:pt x="218" y="1077"/>
                  </a:lnTo>
                  <a:lnTo>
                    <a:pt x="220" y="1070"/>
                  </a:lnTo>
                  <a:lnTo>
                    <a:pt x="223" y="1063"/>
                  </a:lnTo>
                  <a:lnTo>
                    <a:pt x="229" y="1056"/>
                  </a:lnTo>
                  <a:lnTo>
                    <a:pt x="238" y="1050"/>
                  </a:lnTo>
                  <a:lnTo>
                    <a:pt x="248" y="1045"/>
                  </a:lnTo>
                  <a:lnTo>
                    <a:pt x="261" y="1041"/>
                  </a:lnTo>
                  <a:lnTo>
                    <a:pt x="278" y="1038"/>
                  </a:lnTo>
                  <a:lnTo>
                    <a:pt x="284" y="1036"/>
                  </a:lnTo>
                  <a:lnTo>
                    <a:pt x="293" y="1033"/>
                  </a:lnTo>
                  <a:lnTo>
                    <a:pt x="301" y="1025"/>
                  </a:lnTo>
                  <a:lnTo>
                    <a:pt x="312" y="1016"/>
                  </a:lnTo>
                  <a:lnTo>
                    <a:pt x="335" y="995"/>
                  </a:lnTo>
                  <a:lnTo>
                    <a:pt x="362" y="968"/>
                  </a:lnTo>
                  <a:lnTo>
                    <a:pt x="409" y="914"/>
                  </a:lnTo>
                  <a:lnTo>
                    <a:pt x="443" y="877"/>
                  </a:lnTo>
                  <a:lnTo>
                    <a:pt x="445" y="872"/>
                  </a:lnTo>
                  <a:lnTo>
                    <a:pt x="452" y="868"/>
                  </a:lnTo>
                  <a:lnTo>
                    <a:pt x="461" y="864"/>
                  </a:lnTo>
                  <a:lnTo>
                    <a:pt x="471" y="861"/>
                  </a:lnTo>
                  <a:lnTo>
                    <a:pt x="493" y="855"/>
                  </a:lnTo>
                  <a:lnTo>
                    <a:pt x="509" y="854"/>
                  </a:lnTo>
                  <a:lnTo>
                    <a:pt x="518" y="852"/>
                  </a:lnTo>
                  <a:lnTo>
                    <a:pt x="525" y="850"/>
                  </a:lnTo>
                  <a:lnTo>
                    <a:pt x="532" y="846"/>
                  </a:lnTo>
                  <a:lnTo>
                    <a:pt x="537" y="843"/>
                  </a:lnTo>
                  <a:lnTo>
                    <a:pt x="541" y="838"/>
                  </a:lnTo>
                  <a:lnTo>
                    <a:pt x="544" y="830"/>
                  </a:lnTo>
                  <a:lnTo>
                    <a:pt x="548" y="823"/>
                  </a:lnTo>
                  <a:lnTo>
                    <a:pt x="551" y="816"/>
                  </a:lnTo>
                  <a:lnTo>
                    <a:pt x="557" y="784"/>
                  </a:lnTo>
                  <a:lnTo>
                    <a:pt x="560" y="755"/>
                  </a:lnTo>
                  <a:lnTo>
                    <a:pt x="594" y="759"/>
                  </a:lnTo>
                  <a:lnTo>
                    <a:pt x="626" y="761"/>
                  </a:lnTo>
                  <a:lnTo>
                    <a:pt x="659" y="761"/>
                  </a:lnTo>
                  <a:lnTo>
                    <a:pt x="695" y="757"/>
                  </a:lnTo>
                  <a:lnTo>
                    <a:pt x="695" y="755"/>
                  </a:lnTo>
                  <a:lnTo>
                    <a:pt x="697" y="748"/>
                  </a:lnTo>
                  <a:lnTo>
                    <a:pt x="697" y="734"/>
                  </a:lnTo>
                  <a:lnTo>
                    <a:pt x="697" y="716"/>
                  </a:lnTo>
                  <a:lnTo>
                    <a:pt x="693" y="694"/>
                  </a:lnTo>
                  <a:lnTo>
                    <a:pt x="688" y="655"/>
                  </a:lnTo>
                  <a:lnTo>
                    <a:pt x="684" y="637"/>
                  </a:lnTo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05" name="Freeform 12">
              <a:extLst>
                <a:ext uri="{FF2B5EF4-FFF2-40B4-BE49-F238E27FC236}">
                  <a16:creationId xmlns:a16="http://schemas.microsoft.com/office/drawing/2014/main" id="{C7C1B25B-6E52-38FC-6AF4-730AEDBD6ED2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5623" y="1084590"/>
              <a:ext cx="1671114" cy="1961389"/>
            </a:xfrm>
            <a:custGeom>
              <a:avLst/>
              <a:gdLst>
                <a:gd name="T0" fmla="*/ 2147483646 w 1028"/>
                <a:gd name="T1" fmla="*/ 2147483646 h 1365"/>
                <a:gd name="T2" fmla="*/ 2147483646 w 1028"/>
                <a:gd name="T3" fmla="*/ 2147483646 h 1365"/>
                <a:gd name="T4" fmla="*/ 2147483646 w 1028"/>
                <a:gd name="T5" fmla="*/ 2147483646 h 1365"/>
                <a:gd name="T6" fmla="*/ 2147483646 w 1028"/>
                <a:gd name="T7" fmla="*/ 2147483646 h 1365"/>
                <a:gd name="T8" fmla="*/ 2147483646 w 1028"/>
                <a:gd name="T9" fmla="*/ 2147483646 h 1365"/>
                <a:gd name="T10" fmla="*/ 2147483646 w 1028"/>
                <a:gd name="T11" fmla="*/ 2147483646 h 1365"/>
                <a:gd name="T12" fmla="*/ 2147483646 w 1028"/>
                <a:gd name="T13" fmla="*/ 2147483646 h 1365"/>
                <a:gd name="T14" fmla="*/ 2147483646 w 1028"/>
                <a:gd name="T15" fmla="*/ 2147483646 h 1365"/>
                <a:gd name="T16" fmla="*/ 2147483646 w 1028"/>
                <a:gd name="T17" fmla="*/ 2147483646 h 1365"/>
                <a:gd name="T18" fmla="*/ 2147483646 w 1028"/>
                <a:gd name="T19" fmla="*/ 2147483646 h 1365"/>
                <a:gd name="T20" fmla="*/ 2147483646 w 1028"/>
                <a:gd name="T21" fmla="*/ 2147483646 h 1365"/>
                <a:gd name="T22" fmla="*/ 2147483646 w 1028"/>
                <a:gd name="T23" fmla="*/ 2147483646 h 1365"/>
                <a:gd name="T24" fmla="*/ 2147483646 w 1028"/>
                <a:gd name="T25" fmla="*/ 2147483646 h 1365"/>
                <a:gd name="T26" fmla="*/ 2147483646 w 1028"/>
                <a:gd name="T27" fmla="*/ 2147483646 h 1365"/>
                <a:gd name="T28" fmla="*/ 2147483646 w 1028"/>
                <a:gd name="T29" fmla="*/ 2147483646 h 1365"/>
                <a:gd name="T30" fmla="*/ 2147483646 w 1028"/>
                <a:gd name="T31" fmla="*/ 2147483646 h 1365"/>
                <a:gd name="T32" fmla="*/ 2147483646 w 1028"/>
                <a:gd name="T33" fmla="*/ 2147483646 h 1365"/>
                <a:gd name="T34" fmla="*/ 2147483646 w 1028"/>
                <a:gd name="T35" fmla="*/ 2147483646 h 1365"/>
                <a:gd name="T36" fmla="*/ 2147483646 w 1028"/>
                <a:gd name="T37" fmla="*/ 2147483646 h 1365"/>
                <a:gd name="T38" fmla="*/ 2147483646 w 1028"/>
                <a:gd name="T39" fmla="*/ 2147483646 h 1365"/>
                <a:gd name="T40" fmla="*/ 2147483646 w 1028"/>
                <a:gd name="T41" fmla="*/ 2147483646 h 1365"/>
                <a:gd name="T42" fmla="*/ 2147483646 w 1028"/>
                <a:gd name="T43" fmla="*/ 2147483646 h 1365"/>
                <a:gd name="T44" fmla="*/ 2147483646 w 1028"/>
                <a:gd name="T45" fmla="*/ 2147483646 h 1365"/>
                <a:gd name="T46" fmla="*/ 2147483646 w 1028"/>
                <a:gd name="T47" fmla="*/ 2147483646 h 1365"/>
                <a:gd name="T48" fmla="*/ 2147483646 w 1028"/>
                <a:gd name="T49" fmla="*/ 2147483646 h 1365"/>
                <a:gd name="T50" fmla="*/ 2147483646 w 1028"/>
                <a:gd name="T51" fmla="*/ 2147483646 h 1365"/>
                <a:gd name="T52" fmla="*/ 2147483646 w 1028"/>
                <a:gd name="T53" fmla="*/ 2147483646 h 1365"/>
                <a:gd name="T54" fmla="*/ 2147483646 w 1028"/>
                <a:gd name="T55" fmla="*/ 2147483646 h 1365"/>
                <a:gd name="T56" fmla="*/ 2147483646 w 1028"/>
                <a:gd name="T57" fmla="*/ 2147483646 h 1365"/>
                <a:gd name="T58" fmla="*/ 2147483646 w 1028"/>
                <a:gd name="T59" fmla="*/ 2147483646 h 1365"/>
                <a:gd name="T60" fmla="*/ 2147483646 w 1028"/>
                <a:gd name="T61" fmla="*/ 2147483646 h 1365"/>
                <a:gd name="T62" fmla="*/ 2147483646 w 1028"/>
                <a:gd name="T63" fmla="*/ 2147483646 h 1365"/>
                <a:gd name="T64" fmla="*/ 2147483646 w 1028"/>
                <a:gd name="T65" fmla="*/ 2147483646 h 1365"/>
                <a:gd name="T66" fmla="*/ 2147483646 w 1028"/>
                <a:gd name="T67" fmla="*/ 2147483646 h 1365"/>
                <a:gd name="T68" fmla="*/ 2147483646 w 1028"/>
                <a:gd name="T69" fmla="*/ 2147483646 h 1365"/>
                <a:gd name="T70" fmla="*/ 2147483646 w 1028"/>
                <a:gd name="T71" fmla="*/ 2147483646 h 1365"/>
                <a:gd name="T72" fmla="*/ 2147483646 w 1028"/>
                <a:gd name="T73" fmla="*/ 2147483646 h 1365"/>
                <a:gd name="T74" fmla="*/ 2147483646 w 1028"/>
                <a:gd name="T75" fmla="*/ 2147483646 h 1365"/>
                <a:gd name="T76" fmla="*/ 2147483646 w 1028"/>
                <a:gd name="T77" fmla="*/ 2147483646 h 1365"/>
                <a:gd name="T78" fmla="*/ 2147483646 w 1028"/>
                <a:gd name="T79" fmla="*/ 2147483646 h 1365"/>
                <a:gd name="T80" fmla="*/ 2147483646 w 1028"/>
                <a:gd name="T81" fmla="*/ 2147483646 h 1365"/>
                <a:gd name="T82" fmla="*/ 2147483646 w 1028"/>
                <a:gd name="T83" fmla="*/ 2147483646 h 1365"/>
                <a:gd name="T84" fmla="*/ 2147483646 w 1028"/>
                <a:gd name="T85" fmla="*/ 2147483646 h 1365"/>
                <a:gd name="T86" fmla="*/ 2147483646 w 1028"/>
                <a:gd name="T87" fmla="*/ 2147483646 h 1365"/>
                <a:gd name="T88" fmla="*/ 2147483646 w 1028"/>
                <a:gd name="T89" fmla="*/ 2147483646 h 1365"/>
                <a:gd name="T90" fmla="*/ 2147483646 w 1028"/>
                <a:gd name="T91" fmla="*/ 2147483646 h 1365"/>
                <a:gd name="T92" fmla="*/ 2147483646 w 1028"/>
                <a:gd name="T93" fmla="*/ 2147483646 h 1365"/>
                <a:gd name="T94" fmla="*/ 2147483646 w 1028"/>
                <a:gd name="T95" fmla="*/ 2147483646 h 1365"/>
                <a:gd name="T96" fmla="*/ 2147483646 w 1028"/>
                <a:gd name="T97" fmla="*/ 2147483646 h 1365"/>
                <a:gd name="T98" fmla="*/ 2147483646 w 1028"/>
                <a:gd name="T99" fmla="*/ 2147483646 h 1365"/>
                <a:gd name="T100" fmla="*/ 2147483646 w 1028"/>
                <a:gd name="T101" fmla="*/ 2147483646 h 1365"/>
                <a:gd name="T102" fmla="*/ 2147483646 w 1028"/>
                <a:gd name="T103" fmla="*/ 2147483646 h 1365"/>
                <a:gd name="T104" fmla="*/ 2147483646 w 1028"/>
                <a:gd name="T105" fmla="*/ 2147483646 h 1365"/>
                <a:gd name="T106" fmla="*/ 2147483646 w 1028"/>
                <a:gd name="T107" fmla="*/ 2147483646 h 1365"/>
                <a:gd name="T108" fmla="*/ 2147483646 w 1028"/>
                <a:gd name="T109" fmla="*/ 2147483646 h 136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1028" h="1365">
                  <a:moveTo>
                    <a:pt x="1010" y="95"/>
                  </a:moveTo>
                  <a:lnTo>
                    <a:pt x="996" y="84"/>
                  </a:lnTo>
                  <a:lnTo>
                    <a:pt x="969" y="63"/>
                  </a:lnTo>
                  <a:lnTo>
                    <a:pt x="943" y="38"/>
                  </a:lnTo>
                  <a:lnTo>
                    <a:pt x="927" y="22"/>
                  </a:lnTo>
                  <a:lnTo>
                    <a:pt x="920" y="31"/>
                  </a:lnTo>
                  <a:lnTo>
                    <a:pt x="900" y="47"/>
                  </a:lnTo>
                  <a:lnTo>
                    <a:pt x="881" y="61"/>
                  </a:lnTo>
                  <a:lnTo>
                    <a:pt x="867" y="68"/>
                  </a:lnTo>
                  <a:lnTo>
                    <a:pt x="861" y="75"/>
                  </a:lnTo>
                  <a:lnTo>
                    <a:pt x="858" y="86"/>
                  </a:lnTo>
                  <a:lnTo>
                    <a:pt x="854" y="88"/>
                  </a:lnTo>
                  <a:lnTo>
                    <a:pt x="849" y="90"/>
                  </a:lnTo>
                  <a:lnTo>
                    <a:pt x="842" y="88"/>
                  </a:lnTo>
                  <a:lnTo>
                    <a:pt x="829" y="81"/>
                  </a:lnTo>
                  <a:lnTo>
                    <a:pt x="826" y="75"/>
                  </a:lnTo>
                  <a:lnTo>
                    <a:pt x="824" y="68"/>
                  </a:lnTo>
                  <a:lnTo>
                    <a:pt x="803" y="65"/>
                  </a:lnTo>
                  <a:lnTo>
                    <a:pt x="771" y="56"/>
                  </a:lnTo>
                  <a:lnTo>
                    <a:pt x="757" y="48"/>
                  </a:lnTo>
                  <a:lnTo>
                    <a:pt x="743" y="41"/>
                  </a:lnTo>
                  <a:lnTo>
                    <a:pt x="737" y="38"/>
                  </a:lnTo>
                  <a:lnTo>
                    <a:pt x="734" y="34"/>
                  </a:lnTo>
                  <a:lnTo>
                    <a:pt x="732" y="29"/>
                  </a:lnTo>
                  <a:lnTo>
                    <a:pt x="730" y="25"/>
                  </a:lnTo>
                  <a:lnTo>
                    <a:pt x="718" y="25"/>
                  </a:lnTo>
                  <a:lnTo>
                    <a:pt x="704" y="27"/>
                  </a:lnTo>
                  <a:lnTo>
                    <a:pt x="698" y="25"/>
                  </a:lnTo>
                  <a:lnTo>
                    <a:pt x="691" y="23"/>
                  </a:lnTo>
                  <a:lnTo>
                    <a:pt x="686" y="22"/>
                  </a:lnTo>
                  <a:lnTo>
                    <a:pt x="684" y="16"/>
                  </a:lnTo>
                  <a:lnTo>
                    <a:pt x="684" y="7"/>
                  </a:lnTo>
                  <a:lnTo>
                    <a:pt x="684" y="0"/>
                  </a:lnTo>
                  <a:lnTo>
                    <a:pt x="654" y="2"/>
                  </a:lnTo>
                  <a:lnTo>
                    <a:pt x="615" y="6"/>
                  </a:lnTo>
                  <a:lnTo>
                    <a:pt x="595" y="9"/>
                  </a:lnTo>
                  <a:lnTo>
                    <a:pt x="580" y="13"/>
                  </a:lnTo>
                  <a:lnTo>
                    <a:pt x="565" y="18"/>
                  </a:lnTo>
                  <a:lnTo>
                    <a:pt x="555" y="25"/>
                  </a:lnTo>
                  <a:lnTo>
                    <a:pt x="555" y="47"/>
                  </a:lnTo>
                  <a:lnTo>
                    <a:pt x="556" y="56"/>
                  </a:lnTo>
                  <a:lnTo>
                    <a:pt x="558" y="63"/>
                  </a:lnTo>
                  <a:lnTo>
                    <a:pt x="560" y="73"/>
                  </a:lnTo>
                  <a:lnTo>
                    <a:pt x="546" y="84"/>
                  </a:lnTo>
                  <a:lnTo>
                    <a:pt x="532" y="97"/>
                  </a:lnTo>
                  <a:lnTo>
                    <a:pt x="526" y="104"/>
                  </a:lnTo>
                  <a:lnTo>
                    <a:pt x="521" y="111"/>
                  </a:lnTo>
                  <a:lnTo>
                    <a:pt x="517" y="118"/>
                  </a:lnTo>
                  <a:lnTo>
                    <a:pt x="516" y="125"/>
                  </a:lnTo>
                  <a:lnTo>
                    <a:pt x="530" y="127"/>
                  </a:lnTo>
                  <a:lnTo>
                    <a:pt x="546" y="129"/>
                  </a:lnTo>
                  <a:lnTo>
                    <a:pt x="544" y="136"/>
                  </a:lnTo>
                  <a:lnTo>
                    <a:pt x="542" y="141"/>
                  </a:lnTo>
                  <a:lnTo>
                    <a:pt x="537" y="147"/>
                  </a:lnTo>
                  <a:lnTo>
                    <a:pt x="533" y="150"/>
                  </a:lnTo>
                  <a:lnTo>
                    <a:pt x="525" y="150"/>
                  </a:lnTo>
                  <a:lnTo>
                    <a:pt x="517" y="150"/>
                  </a:lnTo>
                  <a:lnTo>
                    <a:pt x="516" y="150"/>
                  </a:lnTo>
                  <a:lnTo>
                    <a:pt x="512" y="152"/>
                  </a:lnTo>
                  <a:lnTo>
                    <a:pt x="505" y="158"/>
                  </a:lnTo>
                  <a:lnTo>
                    <a:pt x="496" y="167"/>
                  </a:lnTo>
                  <a:lnTo>
                    <a:pt x="489" y="175"/>
                  </a:lnTo>
                  <a:lnTo>
                    <a:pt x="482" y="186"/>
                  </a:lnTo>
                  <a:lnTo>
                    <a:pt x="479" y="199"/>
                  </a:lnTo>
                  <a:lnTo>
                    <a:pt x="479" y="204"/>
                  </a:lnTo>
                  <a:lnTo>
                    <a:pt x="480" y="209"/>
                  </a:lnTo>
                  <a:lnTo>
                    <a:pt x="482" y="215"/>
                  </a:lnTo>
                  <a:lnTo>
                    <a:pt x="486" y="220"/>
                  </a:lnTo>
                  <a:lnTo>
                    <a:pt x="493" y="222"/>
                  </a:lnTo>
                  <a:lnTo>
                    <a:pt x="500" y="224"/>
                  </a:lnTo>
                  <a:lnTo>
                    <a:pt x="507" y="229"/>
                  </a:lnTo>
                  <a:lnTo>
                    <a:pt x="514" y="236"/>
                  </a:lnTo>
                  <a:lnTo>
                    <a:pt x="526" y="251"/>
                  </a:lnTo>
                  <a:lnTo>
                    <a:pt x="533" y="263"/>
                  </a:lnTo>
                  <a:lnTo>
                    <a:pt x="542" y="263"/>
                  </a:lnTo>
                  <a:lnTo>
                    <a:pt x="551" y="263"/>
                  </a:lnTo>
                  <a:lnTo>
                    <a:pt x="556" y="270"/>
                  </a:lnTo>
                  <a:lnTo>
                    <a:pt x="560" y="281"/>
                  </a:lnTo>
                  <a:lnTo>
                    <a:pt x="562" y="290"/>
                  </a:lnTo>
                  <a:lnTo>
                    <a:pt x="560" y="301"/>
                  </a:lnTo>
                  <a:lnTo>
                    <a:pt x="556" y="310"/>
                  </a:lnTo>
                  <a:lnTo>
                    <a:pt x="551" y="317"/>
                  </a:lnTo>
                  <a:lnTo>
                    <a:pt x="546" y="320"/>
                  </a:lnTo>
                  <a:lnTo>
                    <a:pt x="541" y="322"/>
                  </a:lnTo>
                  <a:lnTo>
                    <a:pt x="535" y="324"/>
                  </a:lnTo>
                  <a:lnTo>
                    <a:pt x="530" y="324"/>
                  </a:lnTo>
                  <a:lnTo>
                    <a:pt x="509" y="327"/>
                  </a:lnTo>
                  <a:lnTo>
                    <a:pt x="487" y="333"/>
                  </a:lnTo>
                  <a:lnTo>
                    <a:pt x="477" y="335"/>
                  </a:lnTo>
                  <a:lnTo>
                    <a:pt x="464" y="335"/>
                  </a:lnTo>
                  <a:lnTo>
                    <a:pt x="452" y="333"/>
                  </a:lnTo>
                  <a:lnTo>
                    <a:pt x="440" y="327"/>
                  </a:lnTo>
                  <a:lnTo>
                    <a:pt x="425" y="326"/>
                  </a:lnTo>
                  <a:lnTo>
                    <a:pt x="411" y="324"/>
                  </a:lnTo>
                  <a:lnTo>
                    <a:pt x="395" y="320"/>
                  </a:lnTo>
                  <a:lnTo>
                    <a:pt x="379" y="319"/>
                  </a:lnTo>
                  <a:lnTo>
                    <a:pt x="365" y="324"/>
                  </a:lnTo>
                  <a:lnTo>
                    <a:pt x="349" y="333"/>
                  </a:lnTo>
                  <a:lnTo>
                    <a:pt x="333" y="342"/>
                  </a:lnTo>
                  <a:lnTo>
                    <a:pt x="319" y="345"/>
                  </a:lnTo>
                  <a:lnTo>
                    <a:pt x="287" y="345"/>
                  </a:lnTo>
                  <a:lnTo>
                    <a:pt x="236" y="351"/>
                  </a:lnTo>
                  <a:lnTo>
                    <a:pt x="209" y="356"/>
                  </a:lnTo>
                  <a:lnTo>
                    <a:pt x="186" y="363"/>
                  </a:lnTo>
                  <a:lnTo>
                    <a:pt x="177" y="367"/>
                  </a:lnTo>
                  <a:lnTo>
                    <a:pt x="172" y="372"/>
                  </a:lnTo>
                  <a:lnTo>
                    <a:pt x="167" y="378"/>
                  </a:lnTo>
                  <a:lnTo>
                    <a:pt x="165" y="385"/>
                  </a:lnTo>
                  <a:lnTo>
                    <a:pt x="151" y="383"/>
                  </a:lnTo>
                  <a:lnTo>
                    <a:pt x="135" y="381"/>
                  </a:lnTo>
                  <a:lnTo>
                    <a:pt x="119" y="376"/>
                  </a:lnTo>
                  <a:lnTo>
                    <a:pt x="103" y="369"/>
                  </a:lnTo>
                  <a:lnTo>
                    <a:pt x="98" y="365"/>
                  </a:lnTo>
                  <a:lnTo>
                    <a:pt x="90" y="360"/>
                  </a:lnTo>
                  <a:lnTo>
                    <a:pt x="85" y="354"/>
                  </a:lnTo>
                  <a:lnTo>
                    <a:pt x="80" y="347"/>
                  </a:lnTo>
                  <a:lnTo>
                    <a:pt x="76" y="340"/>
                  </a:lnTo>
                  <a:lnTo>
                    <a:pt x="73" y="333"/>
                  </a:lnTo>
                  <a:lnTo>
                    <a:pt x="71" y="324"/>
                  </a:lnTo>
                  <a:lnTo>
                    <a:pt x="71" y="315"/>
                  </a:lnTo>
                  <a:lnTo>
                    <a:pt x="53" y="315"/>
                  </a:lnTo>
                  <a:lnTo>
                    <a:pt x="43" y="315"/>
                  </a:lnTo>
                  <a:lnTo>
                    <a:pt x="39" y="317"/>
                  </a:lnTo>
                  <a:lnTo>
                    <a:pt x="39" y="320"/>
                  </a:lnTo>
                  <a:lnTo>
                    <a:pt x="41" y="324"/>
                  </a:lnTo>
                  <a:lnTo>
                    <a:pt x="41" y="331"/>
                  </a:lnTo>
                  <a:lnTo>
                    <a:pt x="37" y="338"/>
                  </a:lnTo>
                  <a:lnTo>
                    <a:pt x="28" y="349"/>
                  </a:lnTo>
                  <a:lnTo>
                    <a:pt x="27" y="356"/>
                  </a:lnTo>
                  <a:lnTo>
                    <a:pt x="25" y="365"/>
                  </a:lnTo>
                  <a:lnTo>
                    <a:pt x="25" y="403"/>
                  </a:lnTo>
                  <a:lnTo>
                    <a:pt x="23" y="453"/>
                  </a:lnTo>
                  <a:lnTo>
                    <a:pt x="23" y="499"/>
                  </a:lnTo>
                  <a:lnTo>
                    <a:pt x="27" y="535"/>
                  </a:lnTo>
                  <a:lnTo>
                    <a:pt x="28" y="549"/>
                  </a:lnTo>
                  <a:lnTo>
                    <a:pt x="35" y="569"/>
                  </a:lnTo>
                  <a:lnTo>
                    <a:pt x="43" y="587"/>
                  </a:lnTo>
                  <a:lnTo>
                    <a:pt x="48" y="601"/>
                  </a:lnTo>
                  <a:lnTo>
                    <a:pt x="50" y="603"/>
                  </a:lnTo>
                  <a:lnTo>
                    <a:pt x="51" y="607"/>
                  </a:lnTo>
                  <a:lnTo>
                    <a:pt x="51" y="608"/>
                  </a:lnTo>
                  <a:lnTo>
                    <a:pt x="53" y="612"/>
                  </a:lnTo>
                  <a:lnTo>
                    <a:pt x="55" y="617"/>
                  </a:lnTo>
                  <a:lnTo>
                    <a:pt x="59" y="623"/>
                  </a:lnTo>
                  <a:lnTo>
                    <a:pt x="62" y="626"/>
                  </a:lnTo>
                  <a:lnTo>
                    <a:pt x="67" y="630"/>
                  </a:lnTo>
                  <a:lnTo>
                    <a:pt x="80" y="637"/>
                  </a:lnTo>
                  <a:lnTo>
                    <a:pt x="98" y="639"/>
                  </a:lnTo>
                  <a:lnTo>
                    <a:pt x="119" y="640"/>
                  </a:lnTo>
                  <a:lnTo>
                    <a:pt x="142" y="639"/>
                  </a:lnTo>
                  <a:lnTo>
                    <a:pt x="167" y="633"/>
                  </a:lnTo>
                  <a:lnTo>
                    <a:pt x="193" y="626"/>
                  </a:lnTo>
                  <a:lnTo>
                    <a:pt x="202" y="624"/>
                  </a:lnTo>
                  <a:lnTo>
                    <a:pt x="211" y="623"/>
                  </a:lnTo>
                  <a:lnTo>
                    <a:pt x="218" y="623"/>
                  </a:lnTo>
                  <a:lnTo>
                    <a:pt x="227" y="623"/>
                  </a:lnTo>
                  <a:lnTo>
                    <a:pt x="230" y="648"/>
                  </a:lnTo>
                  <a:lnTo>
                    <a:pt x="234" y="666"/>
                  </a:lnTo>
                  <a:lnTo>
                    <a:pt x="236" y="680"/>
                  </a:lnTo>
                  <a:lnTo>
                    <a:pt x="234" y="701"/>
                  </a:lnTo>
                  <a:lnTo>
                    <a:pt x="234" y="705"/>
                  </a:lnTo>
                  <a:lnTo>
                    <a:pt x="232" y="708"/>
                  </a:lnTo>
                  <a:lnTo>
                    <a:pt x="232" y="726"/>
                  </a:lnTo>
                  <a:lnTo>
                    <a:pt x="232" y="742"/>
                  </a:lnTo>
                  <a:lnTo>
                    <a:pt x="232" y="748"/>
                  </a:lnTo>
                  <a:lnTo>
                    <a:pt x="229" y="748"/>
                  </a:lnTo>
                  <a:lnTo>
                    <a:pt x="218" y="755"/>
                  </a:lnTo>
                  <a:lnTo>
                    <a:pt x="207" y="760"/>
                  </a:lnTo>
                  <a:lnTo>
                    <a:pt x="199" y="762"/>
                  </a:lnTo>
                  <a:lnTo>
                    <a:pt x="190" y="766"/>
                  </a:lnTo>
                  <a:lnTo>
                    <a:pt x="179" y="766"/>
                  </a:lnTo>
                  <a:lnTo>
                    <a:pt x="167" y="764"/>
                  </a:lnTo>
                  <a:lnTo>
                    <a:pt x="154" y="762"/>
                  </a:lnTo>
                  <a:lnTo>
                    <a:pt x="138" y="759"/>
                  </a:lnTo>
                  <a:lnTo>
                    <a:pt x="135" y="757"/>
                  </a:lnTo>
                  <a:lnTo>
                    <a:pt x="131" y="757"/>
                  </a:lnTo>
                  <a:lnTo>
                    <a:pt x="122" y="753"/>
                  </a:lnTo>
                  <a:lnTo>
                    <a:pt x="110" y="744"/>
                  </a:lnTo>
                  <a:lnTo>
                    <a:pt x="98" y="733"/>
                  </a:lnTo>
                  <a:lnTo>
                    <a:pt x="85" y="723"/>
                  </a:lnTo>
                  <a:lnTo>
                    <a:pt x="74" y="714"/>
                  </a:lnTo>
                  <a:lnTo>
                    <a:pt x="64" y="710"/>
                  </a:lnTo>
                  <a:lnTo>
                    <a:pt x="60" y="708"/>
                  </a:lnTo>
                  <a:lnTo>
                    <a:pt x="57" y="710"/>
                  </a:lnTo>
                  <a:lnTo>
                    <a:pt x="55" y="714"/>
                  </a:lnTo>
                  <a:lnTo>
                    <a:pt x="55" y="721"/>
                  </a:lnTo>
                  <a:lnTo>
                    <a:pt x="55" y="733"/>
                  </a:lnTo>
                  <a:lnTo>
                    <a:pt x="57" y="748"/>
                  </a:lnTo>
                  <a:lnTo>
                    <a:pt x="62" y="760"/>
                  </a:lnTo>
                  <a:lnTo>
                    <a:pt x="66" y="775"/>
                  </a:lnTo>
                  <a:lnTo>
                    <a:pt x="69" y="787"/>
                  </a:lnTo>
                  <a:lnTo>
                    <a:pt x="73" y="800"/>
                  </a:lnTo>
                  <a:lnTo>
                    <a:pt x="73" y="812"/>
                  </a:lnTo>
                  <a:lnTo>
                    <a:pt x="69" y="823"/>
                  </a:lnTo>
                  <a:lnTo>
                    <a:pt x="55" y="834"/>
                  </a:lnTo>
                  <a:lnTo>
                    <a:pt x="37" y="846"/>
                  </a:lnTo>
                  <a:lnTo>
                    <a:pt x="27" y="850"/>
                  </a:lnTo>
                  <a:lnTo>
                    <a:pt x="16" y="853"/>
                  </a:lnTo>
                  <a:lnTo>
                    <a:pt x="7" y="855"/>
                  </a:lnTo>
                  <a:lnTo>
                    <a:pt x="0" y="853"/>
                  </a:lnTo>
                  <a:lnTo>
                    <a:pt x="4" y="866"/>
                  </a:lnTo>
                  <a:lnTo>
                    <a:pt x="9" y="878"/>
                  </a:lnTo>
                  <a:lnTo>
                    <a:pt x="16" y="891"/>
                  </a:lnTo>
                  <a:lnTo>
                    <a:pt x="23" y="902"/>
                  </a:lnTo>
                  <a:lnTo>
                    <a:pt x="41" y="925"/>
                  </a:lnTo>
                  <a:lnTo>
                    <a:pt x="59" y="946"/>
                  </a:lnTo>
                  <a:lnTo>
                    <a:pt x="78" y="964"/>
                  </a:lnTo>
                  <a:lnTo>
                    <a:pt x="96" y="979"/>
                  </a:lnTo>
                  <a:lnTo>
                    <a:pt x="110" y="989"/>
                  </a:lnTo>
                  <a:lnTo>
                    <a:pt x="119" y="993"/>
                  </a:lnTo>
                  <a:lnTo>
                    <a:pt x="122" y="1016"/>
                  </a:lnTo>
                  <a:lnTo>
                    <a:pt x="122" y="1023"/>
                  </a:lnTo>
                  <a:lnTo>
                    <a:pt x="129" y="1027"/>
                  </a:lnTo>
                  <a:lnTo>
                    <a:pt x="154" y="1039"/>
                  </a:lnTo>
                  <a:lnTo>
                    <a:pt x="151" y="1050"/>
                  </a:lnTo>
                  <a:lnTo>
                    <a:pt x="147" y="1063"/>
                  </a:lnTo>
                  <a:lnTo>
                    <a:pt x="126" y="1063"/>
                  </a:lnTo>
                  <a:lnTo>
                    <a:pt x="106" y="1063"/>
                  </a:lnTo>
                  <a:lnTo>
                    <a:pt x="98" y="1063"/>
                  </a:lnTo>
                  <a:lnTo>
                    <a:pt x="89" y="1064"/>
                  </a:lnTo>
                  <a:lnTo>
                    <a:pt x="82" y="1066"/>
                  </a:lnTo>
                  <a:lnTo>
                    <a:pt x="73" y="1072"/>
                  </a:lnTo>
                  <a:lnTo>
                    <a:pt x="66" y="1077"/>
                  </a:lnTo>
                  <a:lnTo>
                    <a:pt x="57" y="1084"/>
                  </a:lnTo>
                  <a:lnTo>
                    <a:pt x="50" y="1097"/>
                  </a:lnTo>
                  <a:lnTo>
                    <a:pt x="43" y="1111"/>
                  </a:lnTo>
                  <a:lnTo>
                    <a:pt x="50" y="1127"/>
                  </a:lnTo>
                  <a:lnTo>
                    <a:pt x="71" y="1157"/>
                  </a:lnTo>
                  <a:lnTo>
                    <a:pt x="94" y="1190"/>
                  </a:lnTo>
                  <a:lnTo>
                    <a:pt x="105" y="1206"/>
                  </a:lnTo>
                  <a:lnTo>
                    <a:pt x="112" y="1213"/>
                  </a:lnTo>
                  <a:lnTo>
                    <a:pt x="124" y="1234"/>
                  </a:lnTo>
                  <a:lnTo>
                    <a:pt x="133" y="1247"/>
                  </a:lnTo>
                  <a:lnTo>
                    <a:pt x="142" y="1259"/>
                  </a:lnTo>
                  <a:lnTo>
                    <a:pt x="147" y="1265"/>
                  </a:lnTo>
                  <a:lnTo>
                    <a:pt x="152" y="1268"/>
                  </a:lnTo>
                  <a:lnTo>
                    <a:pt x="158" y="1272"/>
                  </a:lnTo>
                  <a:lnTo>
                    <a:pt x="163" y="1272"/>
                  </a:lnTo>
                  <a:lnTo>
                    <a:pt x="184" y="1275"/>
                  </a:lnTo>
                  <a:lnTo>
                    <a:pt x="211" y="1279"/>
                  </a:lnTo>
                  <a:lnTo>
                    <a:pt x="243" y="1283"/>
                  </a:lnTo>
                  <a:lnTo>
                    <a:pt x="284" y="1288"/>
                  </a:lnTo>
                  <a:lnTo>
                    <a:pt x="310" y="1309"/>
                  </a:lnTo>
                  <a:lnTo>
                    <a:pt x="337" y="1336"/>
                  </a:lnTo>
                  <a:lnTo>
                    <a:pt x="347" y="1349"/>
                  </a:lnTo>
                  <a:lnTo>
                    <a:pt x="358" y="1358"/>
                  </a:lnTo>
                  <a:lnTo>
                    <a:pt x="365" y="1363"/>
                  </a:lnTo>
                  <a:lnTo>
                    <a:pt x="369" y="1365"/>
                  </a:lnTo>
                  <a:lnTo>
                    <a:pt x="372" y="1356"/>
                  </a:lnTo>
                  <a:lnTo>
                    <a:pt x="386" y="1342"/>
                  </a:lnTo>
                  <a:lnTo>
                    <a:pt x="393" y="1333"/>
                  </a:lnTo>
                  <a:lnTo>
                    <a:pt x="401" y="1327"/>
                  </a:lnTo>
                  <a:lnTo>
                    <a:pt x="408" y="1322"/>
                  </a:lnTo>
                  <a:lnTo>
                    <a:pt x="413" y="1322"/>
                  </a:lnTo>
                  <a:lnTo>
                    <a:pt x="440" y="1324"/>
                  </a:lnTo>
                  <a:lnTo>
                    <a:pt x="450" y="1324"/>
                  </a:lnTo>
                  <a:lnTo>
                    <a:pt x="454" y="1315"/>
                  </a:lnTo>
                  <a:lnTo>
                    <a:pt x="459" y="1290"/>
                  </a:lnTo>
                  <a:lnTo>
                    <a:pt x="468" y="1284"/>
                  </a:lnTo>
                  <a:lnTo>
                    <a:pt x="473" y="1277"/>
                  </a:lnTo>
                  <a:lnTo>
                    <a:pt x="459" y="1258"/>
                  </a:lnTo>
                  <a:lnTo>
                    <a:pt x="450" y="1240"/>
                  </a:lnTo>
                  <a:lnTo>
                    <a:pt x="445" y="1207"/>
                  </a:lnTo>
                  <a:lnTo>
                    <a:pt x="440" y="1159"/>
                  </a:lnTo>
                  <a:lnTo>
                    <a:pt x="438" y="1136"/>
                  </a:lnTo>
                  <a:lnTo>
                    <a:pt x="438" y="1114"/>
                  </a:lnTo>
                  <a:lnTo>
                    <a:pt x="438" y="1107"/>
                  </a:lnTo>
                  <a:lnTo>
                    <a:pt x="438" y="1100"/>
                  </a:lnTo>
                  <a:lnTo>
                    <a:pt x="440" y="1097"/>
                  </a:lnTo>
                  <a:lnTo>
                    <a:pt x="443" y="1093"/>
                  </a:lnTo>
                  <a:lnTo>
                    <a:pt x="452" y="1086"/>
                  </a:lnTo>
                  <a:lnTo>
                    <a:pt x="464" y="1080"/>
                  </a:lnTo>
                  <a:lnTo>
                    <a:pt x="480" y="1077"/>
                  </a:lnTo>
                  <a:lnTo>
                    <a:pt x="498" y="1073"/>
                  </a:lnTo>
                  <a:lnTo>
                    <a:pt x="517" y="1072"/>
                  </a:lnTo>
                  <a:lnTo>
                    <a:pt x="539" y="1072"/>
                  </a:lnTo>
                  <a:lnTo>
                    <a:pt x="560" y="1073"/>
                  </a:lnTo>
                  <a:lnTo>
                    <a:pt x="583" y="1075"/>
                  </a:lnTo>
                  <a:lnTo>
                    <a:pt x="624" y="1080"/>
                  </a:lnTo>
                  <a:lnTo>
                    <a:pt x="659" y="1088"/>
                  </a:lnTo>
                  <a:lnTo>
                    <a:pt x="673" y="1093"/>
                  </a:lnTo>
                  <a:lnTo>
                    <a:pt x="684" y="1098"/>
                  </a:lnTo>
                  <a:lnTo>
                    <a:pt x="691" y="1102"/>
                  </a:lnTo>
                  <a:lnTo>
                    <a:pt x="693" y="1107"/>
                  </a:lnTo>
                  <a:lnTo>
                    <a:pt x="698" y="1104"/>
                  </a:lnTo>
                  <a:lnTo>
                    <a:pt x="705" y="1097"/>
                  </a:lnTo>
                  <a:lnTo>
                    <a:pt x="714" y="1088"/>
                  </a:lnTo>
                  <a:lnTo>
                    <a:pt x="723" y="1077"/>
                  </a:lnTo>
                  <a:lnTo>
                    <a:pt x="730" y="1064"/>
                  </a:lnTo>
                  <a:lnTo>
                    <a:pt x="735" y="1052"/>
                  </a:lnTo>
                  <a:lnTo>
                    <a:pt x="735" y="1045"/>
                  </a:lnTo>
                  <a:lnTo>
                    <a:pt x="735" y="1038"/>
                  </a:lnTo>
                  <a:lnTo>
                    <a:pt x="735" y="1030"/>
                  </a:lnTo>
                  <a:lnTo>
                    <a:pt x="734" y="1025"/>
                  </a:lnTo>
                  <a:lnTo>
                    <a:pt x="732" y="1009"/>
                  </a:lnTo>
                  <a:lnTo>
                    <a:pt x="728" y="995"/>
                  </a:lnTo>
                  <a:lnTo>
                    <a:pt x="725" y="980"/>
                  </a:lnTo>
                  <a:lnTo>
                    <a:pt x="720" y="966"/>
                  </a:lnTo>
                  <a:lnTo>
                    <a:pt x="714" y="952"/>
                  </a:lnTo>
                  <a:lnTo>
                    <a:pt x="711" y="936"/>
                  </a:lnTo>
                  <a:lnTo>
                    <a:pt x="707" y="921"/>
                  </a:lnTo>
                  <a:lnTo>
                    <a:pt x="707" y="907"/>
                  </a:lnTo>
                  <a:lnTo>
                    <a:pt x="695" y="898"/>
                  </a:lnTo>
                  <a:lnTo>
                    <a:pt x="681" y="889"/>
                  </a:lnTo>
                  <a:lnTo>
                    <a:pt x="681" y="891"/>
                  </a:lnTo>
                  <a:lnTo>
                    <a:pt x="681" y="884"/>
                  </a:lnTo>
                  <a:lnTo>
                    <a:pt x="679" y="880"/>
                  </a:lnTo>
                  <a:lnTo>
                    <a:pt x="677" y="878"/>
                  </a:lnTo>
                  <a:lnTo>
                    <a:pt x="677" y="868"/>
                  </a:lnTo>
                  <a:lnTo>
                    <a:pt x="675" y="853"/>
                  </a:lnTo>
                  <a:lnTo>
                    <a:pt x="675" y="846"/>
                  </a:lnTo>
                  <a:lnTo>
                    <a:pt x="675" y="839"/>
                  </a:lnTo>
                  <a:lnTo>
                    <a:pt x="677" y="835"/>
                  </a:lnTo>
                  <a:lnTo>
                    <a:pt x="682" y="834"/>
                  </a:lnTo>
                  <a:lnTo>
                    <a:pt x="691" y="834"/>
                  </a:lnTo>
                  <a:lnTo>
                    <a:pt x="702" y="835"/>
                  </a:lnTo>
                  <a:lnTo>
                    <a:pt x="707" y="835"/>
                  </a:lnTo>
                  <a:lnTo>
                    <a:pt x="711" y="834"/>
                  </a:lnTo>
                  <a:lnTo>
                    <a:pt x="716" y="832"/>
                  </a:lnTo>
                  <a:lnTo>
                    <a:pt x="720" y="830"/>
                  </a:lnTo>
                  <a:lnTo>
                    <a:pt x="720" y="828"/>
                  </a:lnTo>
                  <a:lnTo>
                    <a:pt x="718" y="810"/>
                  </a:lnTo>
                  <a:lnTo>
                    <a:pt x="720" y="769"/>
                  </a:lnTo>
                  <a:lnTo>
                    <a:pt x="721" y="728"/>
                  </a:lnTo>
                  <a:lnTo>
                    <a:pt x="721" y="708"/>
                  </a:lnTo>
                  <a:lnTo>
                    <a:pt x="721" y="692"/>
                  </a:lnTo>
                  <a:lnTo>
                    <a:pt x="723" y="676"/>
                  </a:lnTo>
                  <a:lnTo>
                    <a:pt x="723" y="658"/>
                  </a:lnTo>
                  <a:lnTo>
                    <a:pt x="725" y="642"/>
                  </a:lnTo>
                  <a:lnTo>
                    <a:pt x="732" y="642"/>
                  </a:lnTo>
                  <a:lnTo>
                    <a:pt x="737" y="640"/>
                  </a:lnTo>
                  <a:lnTo>
                    <a:pt x="741" y="637"/>
                  </a:lnTo>
                  <a:lnTo>
                    <a:pt x="744" y="633"/>
                  </a:lnTo>
                  <a:lnTo>
                    <a:pt x="750" y="623"/>
                  </a:lnTo>
                  <a:lnTo>
                    <a:pt x="755" y="612"/>
                  </a:lnTo>
                  <a:lnTo>
                    <a:pt x="758" y="607"/>
                  </a:lnTo>
                  <a:lnTo>
                    <a:pt x="764" y="601"/>
                  </a:lnTo>
                  <a:lnTo>
                    <a:pt x="769" y="596"/>
                  </a:lnTo>
                  <a:lnTo>
                    <a:pt x="778" y="592"/>
                  </a:lnTo>
                  <a:lnTo>
                    <a:pt x="789" y="587"/>
                  </a:lnTo>
                  <a:lnTo>
                    <a:pt x="803" y="585"/>
                  </a:lnTo>
                  <a:lnTo>
                    <a:pt x="819" y="583"/>
                  </a:lnTo>
                  <a:lnTo>
                    <a:pt x="840" y="581"/>
                  </a:lnTo>
                  <a:lnTo>
                    <a:pt x="844" y="580"/>
                  </a:lnTo>
                  <a:lnTo>
                    <a:pt x="849" y="573"/>
                  </a:lnTo>
                  <a:lnTo>
                    <a:pt x="856" y="562"/>
                  </a:lnTo>
                  <a:lnTo>
                    <a:pt x="863" y="547"/>
                  </a:lnTo>
                  <a:lnTo>
                    <a:pt x="872" y="533"/>
                  </a:lnTo>
                  <a:lnTo>
                    <a:pt x="884" y="517"/>
                  </a:lnTo>
                  <a:lnTo>
                    <a:pt x="890" y="510"/>
                  </a:lnTo>
                  <a:lnTo>
                    <a:pt x="898" y="503"/>
                  </a:lnTo>
                  <a:lnTo>
                    <a:pt x="907" y="496"/>
                  </a:lnTo>
                  <a:lnTo>
                    <a:pt x="916" y="490"/>
                  </a:lnTo>
                  <a:lnTo>
                    <a:pt x="939" y="480"/>
                  </a:lnTo>
                  <a:lnTo>
                    <a:pt x="964" y="465"/>
                  </a:lnTo>
                  <a:lnTo>
                    <a:pt x="969" y="462"/>
                  </a:lnTo>
                  <a:lnTo>
                    <a:pt x="975" y="458"/>
                  </a:lnTo>
                  <a:lnTo>
                    <a:pt x="980" y="453"/>
                  </a:lnTo>
                  <a:lnTo>
                    <a:pt x="984" y="446"/>
                  </a:lnTo>
                  <a:lnTo>
                    <a:pt x="987" y="438"/>
                  </a:lnTo>
                  <a:lnTo>
                    <a:pt x="989" y="431"/>
                  </a:lnTo>
                  <a:lnTo>
                    <a:pt x="991" y="424"/>
                  </a:lnTo>
                  <a:lnTo>
                    <a:pt x="991" y="417"/>
                  </a:lnTo>
                  <a:lnTo>
                    <a:pt x="980" y="397"/>
                  </a:lnTo>
                  <a:lnTo>
                    <a:pt x="968" y="379"/>
                  </a:lnTo>
                  <a:lnTo>
                    <a:pt x="969" y="361"/>
                  </a:lnTo>
                  <a:lnTo>
                    <a:pt x="969" y="342"/>
                  </a:lnTo>
                  <a:lnTo>
                    <a:pt x="971" y="322"/>
                  </a:lnTo>
                  <a:lnTo>
                    <a:pt x="971" y="304"/>
                  </a:lnTo>
                  <a:lnTo>
                    <a:pt x="978" y="288"/>
                  </a:lnTo>
                  <a:lnTo>
                    <a:pt x="984" y="272"/>
                  </a:lnTo>
                  <a:lnTo>
                    <a:pt x="991" y="256"/>
                  </a:lnTo>
                  <a:lnTo>
                    <a:pt x="1000" y="240"/>
                  </a:lnTo>
                  <a:lnTo>
                    <a:pt x="1007" y="227"/>
                  </a:lnTo>
                  <a:lnTo>
                    <a:pt x="1012" y="218"/>
                  </a:lnTo>
                  <a:lnTo>
                    <a:pt x="1012" y="215"/>
                  </a:lnTo>
                  <a:lnTo>
                    <a:pt x="1014" y="188"/>
                  </a:lnTo>
                  <a:lnTo>
                    <a:pt x="1023" y="175"/>
                  </a:lnTo>
                  <a:lnTo>
                    <a:pt x="1028" y="165"/>
                  </a:lnTo>
                  <a:lnTo>
                    <a:pt x="1019" y="145"/>
                  </a:lnTo>
                  <a:lnTo>
                    <a:pt x="1005" y="120"/>
                  </a:lnTo>
                  <a:lnTo>
                    <a:pt x="1007" y="109"/>
                  </a:lnTo>
                  <a:lnTo>
                    <a:pt x="1010" y="9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06" name="Freeform 13">
              <a:extLst>
                <a:ext uri="{FF2B5EF4-FFF2-40B4-BE49-F238E27FC236}">
                  <a16:creationId xmlns:a16="http://schemas.microsoft.com/office/drawing/2014/main" id="{8FC52BFA-61DD-ADBA-A177-BBA712B8D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8696042" y="1227002"/>
              <a:ext cx="971648" cy="1570839"/>
            </a:xfrm>
            <a:custGeom>
              <a:avLst/>
              <a:gdLst>
                <a:gd name="T0" fmla="*/ 2147483646 w 599"/>
                <a:gd name="T1" fmla="*/ 2147483646 h 1093"/>
                <a:gd name="T2" fmla="*/ 2147483646 w 599"/>
                <a:gd name="T3" fmla="*/ 2147483646 h 1093"/>
                <a:gd name="T4" fmla="*/ 2147483646 w 599"/>
                <a:gd name="T5" fmla="*/ 2147483646 h 1093"/>
                <a:gd name="T6" fmla="*/ 2147483646 w 599"/>
                <a:gd name="T7" fmla="*/ 2147483646 h 1093"/>
                <a:gd name="T8" fmla="*/ 2147483646 w 599"/>
                <a:gd name="T9" fmla="*/ 2147483646 h 1093"/>
                <a:gd name="T10" fmla="*/ 2147483646 w 599"/>
                <a:gd name="T11" fmla="*/ 2147483646 h 1093"/>
                <a:gd name="T12" fmla="*/ 2147483646 w 599"/>
                <a:gd name="T13" fmla="*/ 2147483646 h 1093"/>
                <a:gd name="T14" fmla="*/ 2147483646 w 599"/>
                <a:gd name="T15" fmla="*/ 2147483646 h 1093"/>
                <a:gd name="T16" fmla="*/ 2147483646 w 599"/>
                <a:gd name="T17" fmla="*/ 2147483646 h 1093"/>
                <a:gd name="T18" fmla="*/ 2147483646 w 599"/>
                <a:gd name="T19" fmla="*/ 2147483646 h 1093"/>
                <a:gd name="T20" fmla="*/ 2147483646 w 599"/>
                <a:gd name="T21" fmla="*/ 2147483646 h 1093"/>
                <a:gd name="T22" fmla="*/ 2147483646 w 599"/>
                <a:gd name="T23" fmla="*/ 2147483646 h 1093"/>
                <a:gd name="T24" fmla="*/ 2147483646 w 599"/>
                <a:gd name="T25" fmla="*/ 2147483646 h 1093"/>
                <a:gd name="T26" fmla="*/ 2147483646 w 599"/>
                <a:gd name="T27" fmla="*/ 2147483646 h 1093"/>
                <a:gd name="T28" fmla="*/ 2147483646 w 599"/>
                <a:gd name="T29" fmla="*/ 2147483646 h 1093"/>
                <a:gd name="T30" fmla="*/ 2147483646 w 599"/>
                <a:gd name="T31" fmla="*/ 2147483646 h 1093"/>
                <a:gd name="T32" fmla="*/ 2147483646 w 599"/>
                <a:gd name="T33" fmla="*/ 2147483646 h 1093"/>
                <a:gd name="T34" fmla="*/ 2147483646 w 599"/>
                <a:gd name="T35" fmla="*/ 2147483646 h 1093"/>
                <a:gd name="T36" fmla="*/ 2147483646 w 599"/>
                <a:gd name="T37" fmla="*/ 2147483646 h 1093"/>
                <a:gd name="T38" fmla="*/ 2147483646 w 599"/>
                <a:gd name="T39" fmla="*/ 2147483646 h 1093"/>
                <a:gd name="T40" fmla="*/ 2147483646 w 599"/>
                <a:gd name="T41" fmla="*/ 2147483646 h 1093"/>
                <a:gd name="T42" fmla="*/ 2147483646 w 599"/>
                <a:gd name="T43" fmla="*/ 2147483646 h 1093"/>
                <a:gd name="T44" fmla="*/ 2147483646 w 599"/>
                <a:gd name="T45" fmla="*/ 2147483646 h 1093"/>
                <a:gd name="T46" fmla="*/ 2147483646 w 599"/>
                <a:gd name="T47" fmla="*/ 2147483646 h 1093"/>
                <a:gd name="T48" fmla="*/ 2147483646 w 599"/>
                <a:gd name="T49" fmla="*/ 2147483646 h 1093"/>
                <a:gd name="T50" fmla="*/ 2147483646 w 599"/>
                <a:gd name="T51" fmla="*/ 2147483646 h 1093"/>
                <a:gd name="T52" fmla="*/ 2147483646 w 599"/>
                <a:gd name="T53" fmla="*/ 2147483646 h 1093"/>
                <a:gd name="T54" fmla="*/ 2147483646 w 599"/>
                <a:gd name="T55" fmla="*/ 2147483646 h 1093"/>
                <a:gd name="T56" fmla="*/ 2147483646 w 599"/>
                <a:gd name="T57" fmla="*/ 2147483646 h 1093"/>
                <a:gd name="T58" fmla="*/ 2147483646 w 599"/>
                <a:gd name="T59" fmla="*/ 2147483646 h 1093"/>
                <a:gd name="T60" fmla="*/ 2147483646 w 599"/>
                <a:gd name="T61" fmla="*/ 2147483646 h 1093"/>
                <a:gd name="T62" fmla="*/ 0 w 599"/>
                <a:gd name="T63" fmla="*/ 2147483646 h 1093"/>
                <a:gd name="T64" fmla="*/ 2147483646 w 599"/>
                <a:gd name="T65" fmla="*/ 2147483646 h 1093"/>
                <a:gd name="T66" fmla="*/ 2147483646 w 599"/>
                <a:gd name="T67" fmla="*/ 2147483646 h 1093"/>
                <a:gd name="T68" fmla="*/ 2147483646 w 599"/>
                <a:gd name="T69" fmla="*/ 2147483646 h 1093"/>
                <a:gd name="T70" fmla="*/ 2147483646 w 599"/>
                <a:gd name="T71" fmla="*/ 2147483646 h 1093"/>
                <a:gd name="T72" fmla="*/ 2147483646 w 599"/>
                <a:gd name="T73" fmla="*/ 2147483646 h 1093"/>
                <a:gd name="T74" fmla="*/ 2147483646 w 599"/>
                <a:gd name="T75" fmla="*/ 2147483646 h 1093"/>
                <a:gd name="T76" fmla="*/ 2147483646 w 599"/>
                <a:gd name="T77" fmla="*/ 2147483646 h 1093"/>
                <a:gd name="T78" fmla="*/ 2147483646 w 599"/>
                <a:gd name="T79" fmla="*/ 2147483646 h 1093"/>
                <a:gd name="T80" fmla="*/ 2147483646 w 599"/>
                <a:gd name="T81" fmla="*/ 2147483646 h 1093"/>
                <a:gd name="T82" fmla="*/ 2147483646 w 599"/>
                <a:gd name="T83" fmla="*/ 2147483646 h 1093"/>
                <a:gd name="T84" fmla="*/ 2147483646 w 599"/>
                <a:gd name="T85" fmla="*/ 2147483646 h 1093"/>
                <a:gd name="T86" fmla="*/ 2147483646 w 599"/>
                <a:gd name="T87" fmla="*/ 2147483646 h 1093"/>
                <a:gd name="T88" fmla="*/ 2147483646 w 599"/>
                <a:gd name="T89" fmla="*/ 2147483646 h 1093"/>
                <a:gd name="T90" fmla="*/ 2147483646 w 599"/>
                <a:gd name="T91" fmla="*/ 2147483646 h 1093"/>
                <a:gd name="T92" fmla="*/ 2147483646 w 599"/>
                <a:gd name="T93" fmla="*/ 2147483646 h 1093"/>
                <a:gd name="T94" fmla="*/ 2147483646 w 599"/>
                <a:gd name="T95" fmla="*/ 2147483646 h 1093"/>
                <a:gd name="T96" fmla="*/ 2147483646 w 599"/>
                <a:gd name="T97" fmla="*/ 2147483646 h 1093"/>
                <a:gd name="T98" fmla="*/ 2147483646 w 599"/>
                <a:gd name="T99" fmla="*/ 2147483646 h 1093"/>
                <a:gd name="T100" fmla="*/ 2147483646 w 599"/>
                <a:gd name="T101" fmla="*/ 2147483646 h 1093"/>
                <a:gd name="T102" fmla="*/ 2147483646 w 599"/>
                <a:gd name="T103" fmla="*/ 2147483646 h 1093"/>
                <a:gd name="T104" fmla="*/ 2147483646 w 599"/>
                <a:gd name="T105" fmla="*/ 2147483646 h 1093"/>
                <a:gd name="T106" fmla="*/ 2147483646 w 599"/>
                <a:gd name="T107" fmla="*/ 2147483646 h 1093"/>
                <a:gd name="T108" fmla="*/ 2147483646 w 599"/>
                <a:gd name="T109" fmla="*/ 2147483646 h 1093"/>
                <a:gd name="T110" fmla="*/ 2147483646 w 599"/>
                <a:gd name="T111" fmla="*/ 2147483646 h 1093"/>
                <a:gd name="T112" fmla="*/ 2147483646 w 599"/>
                <a:gd name="T113" fmla="*/ 2147483646 h 1093"/>
                <a:gd name="T114" fmla="*/ 2147483646 w 599"/>
                <a:gd name="T115" fmla="*/ 2147483646 h 109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599" h="1093">
                  <a:moveTo>
                    <a:pt x="596" y="365"/>
                  </a:moveTo>
                  <a:lnTo>
                    <a:pt x="587" y="349"/>
                  </a:lnTo>
                  <a:lnTo>
                    <a:pt x="583" y="335"/>
                  </a:lnTo>
                  <a:lnTo>
                    <a:pt x="581" y="320"/>
                  </a:lnTo>
                  <a:lnTo>
                    <a:pt x="580" y="301"/>
                  </a:lnTo>
                  <a:lnTo>
                    <a:pt x="589" y="276"/>
                  </a:lnTo>
                  <a:lnTo>
                    <a:pt x="599" y="251"/>
                  </a:lnTo>
                  <a:lnTo>
                    <a:pt x="599" y="236"/>
                  </a:lnTo>
                  <a:lnTo>
                    <a:pt x="599" y="222"/>
                  </a:lnTo>
                  <a:lnTo>
                    <a:pt x="594" y="220"/>
                  </a:lnTo>
                  <a:lnTo>
                    <a:pt x="580" y="215"/>
                  </a:lnTo>
                  <a:lnTo>
                    <a:pt x="566" y="210"/>
                  </a:lnTo>
                  <a:lnTo>
                    <a:pt x="557" y="204"/>
                  </a:lnTo>
                  <a:lnTo>
                    <a:pt x="555" y="190"/>
                  </a:lnTo>
                  <a:lnTo>
                    <a:pt x="551" y="170"/>
                  </a:lnTo>
                  <a:lnTo>
                    <a:pt x="548" y="161"/>
                  </a:lnTo>
                  <a:lnTo>
                    <a:pt x="544" y="152"/>
                  </a:lnTo>
                  <a:lnTo>
                    <a:pt x="541" y="145"/>
                  </a:lnTo>
                  <a:lnTo>
                    <a:pt x="535" y="140"/>
                  </a:lnTo>
                  <a:lnTo>
                    <a:pt x="525" y="136"/>
                  </a:lnTo>
                  <a:lnTo>
                    <a:pt x="514" y="136"/>
                  </a:lnTo>
                  <a:lnTo>
                    <a:pt x="509" y="124"/>
                  </a:lnTo>
                  <a:lnTo>
                    <a:pt x="503" y="113"/>
                  </a:lnTo>
                  <a:lnTo>
                    <a:pt x="498" y="108"/>
                  </a:lnTo>
                  <a:lnTo>
                    <a:pt x="493" y="106"/>
                  </a:lnTo>
                  <a:lnTo>
                    <a:pt x="486" y="102"/>
                  </a:lnTo>
                  <a:lnTo>
                    <a:pt x="477" y="102"/>
                  </a:lnTo>
                  <a:lnTo>
                    <a:pt x="461" y="104"/>
                  </a:lnTo>
                  <a:lnTo>
                    <a:pt x="447" y="108"/>
                  </a:lnTo>
                  <a:lnTo>
                    <a:pt x="441" y="108"/>
                  </a:lnTo>
                  <a:lnTo>
                    <a:pt x="434" y="104"/>
                  </a:lnTo>
                  <a:lnTo>
                    <a:pt x="429" y="99"/>
                  </a:lnTo>
                  <a:lnTo>
                    <a:pt x="422" y="90"/>
                  </a:lnTo>
                  <a:lnTo>
                    <a:pt x="422" y="81"/>
                  </a:lnTo>
                  <a:lnTo>
                    <a:pt x="420" y="74"/>
                  </a:lnTo>
                  <a:lnTo>
                    <a:pt x="418" y="67"/>
                  </a:lnTo>
                  <a:lnTo>
                    <a:pt x="415" y="59"/>
                  </a:lnTo>
                  <a:lnTo>
                    <a:pt x="406" y="47"/>
                  </a:lnTo>
                  <a:lnTo>
                    <a:pt x="397" y="36"/>
                  </a:lnTo>
                  <a:lnTo>
                    <a:pt x="387" y="25"/>
                  </a:lnTo>
                  <a:lnTo>
                    <a:pt x="378" y="18"/>
                  </a:lnTo>
                  <a:lnTo>
                    <a:pt x="372" y="11"/>
                  </a:lnTo>
                  <a:lnTo>
                    <a:pt x="371" y="6"/>
                  </a:lnTo>
                  <a:lnTo>
                    <a:pt x="360" y="4"/>
                  </a:lnTo>
                  <a:lnTo>
                    <a:pt x="346" y="0"/>
                  </a:lnTo>
                  <a:lnTo>
                    <a:pt x="339" y="9"/>
                  </a:lnTo>
                  <a:lnTo>
                    <a:pt x="330" y="16"/>
                  </a:lnTo>
                  <a:lnTo>
                    <a:pt x="332" y="27"/>
                  </a:lnTo>
                  <a:lnTo>
                    <a:pt x="337" y="36"/>
                  </a:lnTo>
                  <a:lnTo>
                    <a:pt x="342" y="45"/>
                  </a:lnTo>
                  <a:lnTo>
                    <a:pt x="348" y="52"/>
                  </a:lnTo>
                  <a:lnTo>
                    <a:pt x="351" y="59"/>
                  </a:lnTo>
                  <a:lnTo>
                    <a:pt x="353" y="67"/>
                  </a:lnTo>
                  <a:lnTo>
                    <a:pt x="351" y="72"/>
                  </a:lnTo>
                  <a:lnTo>
                    <a:pt x="348" y="77"/>
                  </a:lnTo>
                  <a:lnTo>
                    <a:pt x="344" y="83"/>
                  </a:lnTo>
                  <a:lnTo>
                    <a:pt x="337" y="90"/>
                  </a:lnTo>
                  <a:lnTo>
                    <a:pt x="337" y="106"/>
                  </a:lnTo>
                  <a:lnTo>
                    <a:pt x="337" y="118"/>
                  </a:lnTo>
                  <a:lnTo>
                    <a:pt x="332" y="127"/>
                  </a:lnTo>
                  <a:lnTo>
                    <a:pt x="325" y="138"/>
                  </a:lnTo>
                  <a:lnTo>
                    <a:pt x="319" y="151"/>
                  </a:lnTo>
                  <a:lnTo>
                    <a:pt x="310" y="170"/>
                  </a:lnTo>
                  <a:lnTo>
                    <a:pt x="301" y="190"/>
                  </a:lnTo>
                  <a:lnTo>
                    <a:pt x="296" y="206"/>
                  </a:lnTo>
                  <a:lnTo>
                    <a:pt x="294" y="224"/>
                  </a:lnTo>
                  <a:lnTo>
                    <a:pt x="294" y="240"/>
                  </a:lnTo>
                  <a:lnTo>
                    <a:pt x="293" y="258"/>
                  </a:lnTo>
                  <a:lnTo>
                    <a:pt x="293" y="278"/>
                  </a:lnTo>
                  <a:lnTo>
                    <a:pt x="305" y="297"/>
                  </a:lnTo>
                  <a:lnTo>
                    <a:pt x="316" y="319"/>
                  </a:lnTo>
                  <a:lnTo>
                    <a:pt x="316" y="326"/>
                  </a:lnTo>
                  <a:lnTo>
                    <a:pt x="314" y="333"/>
                  </a:lnTo>
                  <a:lnTo>
                    <a:pt x="312" y="338"/>
                  </a:lnTo>
                  <a:lnTo>
                    <a:pt x="309" y="346"/>
                  </a:lnTo>
                  <a:lnTo>
                    <a:pt x="301" y="356"/>
                  </a:lnTo>
                  <a:lnTo>
                    <a:pt x="291" y="365"/>
                  </a:lnTo>
                  <a:lnTo>
                    <a:pt x="266" y="378"/>
                  </a:lnTo>
                  <a:lnTo>
                    <a:pt x="241" y="388"/>
                  </a:lnTo>
                  <a:lnTo>
                    <a:pt x="231" y="396"/>
                  </a:lnTo>
                  <a:lnTo>
                    <a:pt x="222" y="401"/>
                  </a:lnTo>
                  <a:lnTo>
                    <a:pt x="215" y="410"/>
                  </a:lnTo>
                  <a:lnTo>
                    <a:pt x="208" y="417"/>
                  </a:lnTo>
                  <a:lnTo>
                    <a:pt x="197" y="435"/>
                  </a:lnTo>
                  <a:lnTo>
                    <a:pt x="186" y="451"/>
                  </a:lnTo>
                  <a:lnTo>
                    <a:pt x="177" y="465"/>
                  </a:lnTo>
                  <a:lnTo>
                    <a:pt x="169" y="476"/>
                  </a:lnTo>
                  <a:lnTo>
                    <a:pt x="165" y="480"/>
                  </a:lnTo>
                  <a:lnTo>
                    <a:pt x="160" y="483"/>
                  </a:lnTo>
                  <a:lnTo>
                    <a:pt x="154" y="483"/>
                  </a:lnTo>
                  <a:lnTo>
                    <a:pt x="147" y="481"/>
                  </a:lnTo>
                  <a:lnTo>
                    <a:pt x="137" y="483"/>
                  </a:lnTo>
                  <a:lnTo>
                    <a:pt x="122" y="485"/>
                  </a:lnTo>
                  <a:lnTo>
                    <a:pt x="119" y="485"/>
                  </a:lnTo>
                  <a:lnTo>
                    <a:pt x="112" y="487"/>
                  </a:lnTo>
                  <a:lnTo>
                    <a:pt x="103" y="490"/>
                  </a:lnTo>
                  <a:lnTo>
                    <a:pt x="94" y="496"/>
                  </a:lnTo>
                  <a:lnTo>
                    <a:pt x="87" y="503"/>
                  </a:lnTo>
                  <a:lnTo>
                    <a:pt x="78" y="512"/>
                  </a:lnTo>
                  <a:lnTo>
                    <a:pt x="75" y="519"/>
                  </a:lnTo>
                  <a:lnTo>
                    <a:pt x="71" y="526"/>
                  </a:lnTo>
                  <a:lnTo>
                    <a:pt x="69" y="532"/>
                  </a:lnTo>
                  <a:lnTo>
                    <a:pt x="64" y="539"/>
                  </a:lnTo>
                  <a:lnTo>
                    <a:pt x="60" y="540"/>
                  </a:lnTo>
                  <a:lnTo>
                    <a:pt x="57" y="542"/>
                  </a:lnTo>
                  <a:lnTo>
                    <a:pt x="52" y="542"/>
                  </a:lnTo>
                  <a:lnTo>
                    <a:pt x="46" y="539"/>
                  </a:lnTo>
                  <a:lnTo>
                    <a:pt x="46" y="564"/>
                  </a:lnTo>
                  <a:lnTo>
                    <a:pt x="46" y="587"/>
                  </a:lnTo>
                  <a:lnTo>
                    <a:pt x="45" y="623"/>
                  </a:lnTo>
                  <a:lnTo>
                    <a:pt x="46" y="655"/>
                  </a:lnTo>
                  <a:lnTo>
                    <a:pt x="46" y="685"/>
                  </a:lnTo>
                  <a:lnTo>
                    <a:pt x="45" y="718"/>
                  </a:lnTo>
                  <a:lnTo>
                    <a:pt x="46" y="721"/>
                  </a:lnTo>
                  <a:lnTo>
                    <a:pt x="48" y="725"/>
                  </a:lnTo>
                  <a:lnTo>
                    <a:pt x="46" y="726"/>
                  </a:lnTo>
                  <a:lnTo>
                    <a:pt x="45" y="726"/>
                  </a:lnTo>
                  <a:lnTo>
                    <a:pt x="43" y="728"/>
                  </a:lnTo>
                  <a:lnTo>
                    <a:pt x="43" y="732"/>
                  </a:lnTo>
                  <a:lnTo>
                    <a:pt x="43" y="730"/>
                  </a:lnTo>
                  <a:lnTo>
                    <a:pt x="37" y="732"/>
                  </a:lnTo>
                  <a:lnTo>
                    <a:pt x="36" y="734"/>
                  </a:lnTo>
                  <a:lnTo>
                    <a:pt x="21" y="734"/>
                  </a:lnTo>
                  <a:lnTo>
                    <a:pt x="7" y="734"/>
                  </a:lnTo>
                  <a:lnTo>
                    <a:pt x="4" y="743"/>
                  </a:lnTo>
                  <a:lnTo>
                    <a:pt x="2" y="752"/>
                  </a:lnTo>
                  <a:lnTo>
                    <a:pt x="0" y="760"/>
                  </a:lnTo>
                  <a:lnTo>
                    <a:pt x="2" y="769"/>
                  </a:lnTo>
                  <a:lnTo>
                    <a:pt x="2" y="777"/>
                  </a:lnTo>
                  <a:lnTo>
                    <a:pt x="4" y="782"/>
                  </a:lnTo>
                  <a:lnTo>
                    <a:pt x="2" y="787"/>
                  </a:lnTo>
                  <a:lnTo>
                    <a:pt x="0" y="791"/>
                  </a:lnTo>
                  <a:lnTo>
                    <a:pt x="14" y="794"/>
                  </a:lnTo>
                  <a:lnTo>
                    <a:pt x="29" y="798"/>
                  </a:lnTo>
                  <a:lnTo>
                    <a:pt x="34" y="814"/>
                  </a:lnTo>
                  <a:lnTo>
                    <a:pt x="43" y="850"/>
                  </a:lnTo>
                  <a:lnTo>
                    <a:pt x="53" y="891"/>
                  </a:lnTo>
                  <a:lnTo>
                    <a:pt x="57" y="918"/>
                  </a:lnTo>
                  <a:lnTo>
                    <a:pt x="59" y="920"/>
                  </a:lnTo>
                  <a:lnTo>
                    <a:pt x="59" y="923"/>
                  </a:lnTo>
                  <a:lnTo>
                    <a:pt x="59" y="927"/>
                  </a:lnTo>
                  <a:lnTo>
                    <a:pt x="57" y="927"/>
                  </a:lnTo>
                  <a:lnTo>
                    <a:pt x="66" y="920"/>
                  </a:lnTo>
                  <a:lnTo>
                    <a:pt x="73" y="913"/>
                  </a:lnTo>
                  <a:lnTo>
                    <a:pt x="80" y="909"/>
                  </a:lnTo>
                  <a:lnTo>
                    <a:pt x="85" y="907"/>
                  </a:lnTo>
                  <a:lnTo>
                    <a:pt x="94" y="909"/>
                  </a:lnTo>
                  <a:lnTo>
                    <a:pt x="103" y="913"/>
                  </a:lnTo>
                  <a:lnTo>
                    <a:pt x="110" y="916"/>
                  </a:lnTo>
                  <a:lnTo>
                    <a:pt x="117" y="921"/>
                  </a:lnTo>
                  <a:lnTo>
                    <a:pt x="130" y="934"/>
                  </a:lnTo>
                  <a:lnTo>
                    <a:pt x="158" y="957"/>
                  </a:lnTo>
                  <a:lnTo>
                    <a:pt x="186" y="980"/>
                  </a:lnTo>
                  <a:lnTo>
                    <a:pt x="204" y="991"/>
                  </a:lnTo>
                  <a:lnTo>
                    <a:pt x="208" y="991"/>
                  </a:lnTo>
                  <a:lnTo>
                    <a:pt x="213" y="993"/>
                  </a:lnTo>
                  <a:lnTo>
                    <a:pt x="218" y="997"/>
                  </a:lnTo>
                  <a:lnTo>
                    <a:pt x="223" y="1000"/>
                  </a:lnTo>
                  <a:lnTo>
                    <a:pt x="227" y="1006"/>
                  </a:lnTo>
                  <a:lnTo>
                    <a:pt x="232" y="1013"/>
                  </a:lnTo>
                  <a:lnTo>
                    <a:pt x="234" y="1020"/>
                  </a:lnTo>
                  <a:lnTo>
                    <a:pt x="234" y="1027"/>
                  </a:lnTo>
                  <a:lnTo>
                    <a:pt x="239" y="1043"/>
                  </a:lnTo>
                  <a:lnTo>
                    <a:pt x="239" y="1061"/>
                  </a:lnTo>
                  <a:lnTo>
                    <a:pt x="241" y="1063"/>
                  </a:lnTo>
                  <a:lnTo>
                    <a:pt x="266" y="1081"/>
                  </a:lnTo>
                  <a:lnTo>
                    <a:pt x="280" y="1090"/>
                  </a:lnTo>
                  <a:lnTo>
                    <a:pt x="310" y="1090"/>
                  </a:lnTo>
                  <a:lnTo>
                    <a:pt x="374" y="1090"/>
                  </a:lnTo>
                  <a:lnTo>
                    <a:pt x="438" y="1091"/>
                  </a:lnTo>
                  <a:lnTo>
                    <a:pt x="475" y="1093"/>
                  </a:lnTo>
                  <a:lnTo>
                    <a:pt x="475" y="1081"/>
                  </a:lnTo>
                  <a:lnTo>
                    <a:pt x="477" y="1063"/>
                  </a:lnTo>
                  <a:lnTo>
                    <a:pt x="479" y="1047"/>
                  </a:lnTo>
                  <a:lnTo>
                    <a:pt x="482" y="1036"/>
                  </a:lnTo>
                  <a:lnTo>
                    <a:pt x="488" y="1016"/>
                  </a:lnTo>
                  <a:lnTo>
                    <a:pt x="496" y="995"/>
                  </a:lnTo>
                  <a:lnTo>
                    <a:pt x="503" y="977"/>
                  </a:lnTo>
                  <a:lnTo>
                    <a:pt x="507" y="970"/>
                  </a:lnTo>
                  <a:lnTo>
                    <a:pt x="512" y="963"/>
                  </a:lnTo>
                  <a:lnTo>
                    <a:pt x="534" y="927"/>
                  </a:lnTo>
                  <a:lnTo>
                    <a:pt x="518" y="920"/>
                  </a:lnTo>
                  <a:lnTo>
                    <a:pt x="503" y="911"/>
                  </a:lnTo>
                  <a:lnTo>
                    <a:pt x="496" y="905"/>
                  </a:lnTo>
                  <a:lnTo>
                    <a:pt x="491" y="898"/>
                  </a:lnTo>
                  <a:lnTo>
                    <a:pt x="484" y="889"/>
                  </a:lnTo>
                  <a:lnTo>
                    <a:pt x="479" y="877"/>
                  </a:lnTo>
                  <a:lnTo>
                    <a:pt x="477" y="871"/>
                  </a:lnTo>
                  <a:lnTo>
                    <a:pt x="473" y="866"/>
                  </a:lnTo>
                  <a:lnTo>
                    <a:pt x="482" y="861"/>
                  </a:lnTo>
                  <a:lnTo>
                    <a:pt x="488" y="855"/>
                  </a:lnTo>
                  <a:lnTo>
                    <a:pt x="491" y="852"/>
                  </a:lnTo>
                  <a:lnTo>
                    <a:pt x="493" y="848"/>
                  </a:lnTo>
                  <a:lnTo>
                    <a:pt x="491" y="841"/>
                  </a:lnTo>
                  <a:lnTo>
                    <a:pt x="484" y="834"/>
                  </a:lnTo>
                  <a:lnTo>
                    <a:pt x="477" y="825"/>
                  </a:lnTo>
                  <a:lnTo>
                    <a:pt x="470" y="812"/>
                  </a:lnTo>
                  <a:lnTo>
                    <a:pt x="468" y="803"/>
                  </a:lnTo>
                  <a:lnTo>
                    <a:pt x="468" y="794"/>
                  </a:lnTo>
                  <a:lnTo>
                    <a:pt x="472" y="784"/>
                  </a:lnTo>
                  <a:lnTo>
                    <a:pt x="475" y="771"/>
                  </a:lnTo>
                  <a:lnTo>
                    <a:pt x="475" y="769"/>
                  </a:lnTo>
                  <a:lnTo>
                    <a:pt x="475" y="771"/>
                  </a:lnTo>
                  <a:lnTo>
                    <a:pt x="477" y="737"/>
                  </a:lnTo>
                  <a:lnTo>
                    <a:pt x="477" y="703"/>
                  </a:lnTo>
                  <a:lnTo>
                    <a:pt x="479" y="696"/>
                  </a:lnTo>
                  <a:lnTo>
                    <a:pt x="480" y="689"/>
                  </a:lnTo>
                  <a:lnTo>
                    <a:pt x="484" y="684"/>
                  </a:lnTo>
                  <a:lnTo>
                    <a:pt x="489" y="678"/>
                  </a:lnTo>
                  <a:lnTo>
                    <a:pt x="496" y="673"/>
                  </a:lnTo>
                  <a:lnTo>
                    <a:pt x="505" y="669"/>
                  </a:lnTo>
                  <a:lnTo>
                    <a:pt x="516" y="667"/>
                  </a:lnTo>
                  <a:lnTo>
                    <a:pt x="528" y="666"/>
                  </a:lnTo>
                  <a:lnTo>
                    <a:pt x="530" y="644"/>
                  </a:lnTo>
                  <a:lnTo>
                    <a:pt x="534" y="630"/>
                  </a:lnTo>
                  <a:lnTo>
                    <a:pt x="537" y="621"/>
                  </a:lnTo>
                  <a:lnTo>
                    <a:pt x="542" y="617"/>
                  </a:lnTo>
                  <a:lnTo>
                    <a:pt x="553" y="614"/>
                  </a:lnTo>
                  <a:lnTo>
                    <a:pt x="560" y="612"/>
                  </a:lnTo>
                  <a:lnTo>
                    <a:pt x="550" y="587"/>
                  </a:lnTo>
                  <a:lnTo>
                    <a:pt x="539" y="564"/>
                  </a:lnTo>
                  <a:lnTo>
                    <a:pt x="544" y="557"/>
                  </a:lnTo>
                  <a:lnTo>
                    <a:pt x="553" y="537"/>
                  </a:lnTo>
                  <a:lnTo>
                    <a:pt x="564" y="510"/>
                  </a:lnTo>
                  <a:lnTo>
                    <a:pt x="574" y="478"/>
                  </a:lnTo>
                  <a:lnTo>
                    <a:pt x="583" y="444"/>
                  </a:lnTo>
                  <a:lnTo>
                    <a:pt x="592" y="412"/>
                  </a:lnTo>
                  <a:lnTo>
                    <a:pt x="596" y="385"/>
                  </a:lnTo>
                  <a:lnTo>
                    <a:pt x="597" y="365"/>
                  </a:lnTo>
                  <a:lnTo>
                    <a:pt x="596" y="365"/>
                  </a:ln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07" name="Freeform 14">
              <a:extLst>
                <a:ext uri="{FF2B5EF4-FFF2-40B4-BE49-F238E27FC236}">
                  <a16:creationId xmlns:a16="http://schemas.microsoft.com/office/drawing/2014/main" id="{6FBF26D9-0A49-193B-C643-BFD1226E1B3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41" y="1682285"/>
              <a:ext cx="1264311" cy="994720"/>
            </a:xfrm>
            <a:custGeom>
              <a:avLst/>
              <a:gdLst>
                <a:gd name="T0" fmla="*/ 2147483646 w 780"/>
                <a:gd name="T1" fmla="*/ 2147483646 h 692"/>
                <a:gd name="T2" fmla="*/ 2147483646 w 780"/>
                <a:gd name="T3" fmla="*/ 2147483646 h 692"/>
                <a:gd name="T4" fmla="*/ 2147483646 w 780"/>
                <a:gd name="T5" fmla="*/ 2147483646 h 692"/>
                <a:gd name="T6" fmla="*/ 2147483646 w 780"/>
                <a:gd name="T7" fmla="*/ 2147483646 h 692"/>
                <a:gd name="T8" fmla="*/ 2147483646 w 780"/>
                <a:gd name="T9" fmla="*/ 2147483646 h 692"/>
                <a:gd name="T10" fmla="*/ 2147483646 w 780"/>
                <a:gd name="T11" fmla="*/ 2147483646 h 692"/>
                <a:gd name="T12" fmla="*/ 2147483646 w 780"/>
                <a:gd name="T13" fmla="*/ 2147483646 h 692"/>
                <a:gd name="T14" fmla="*/ 2147483646 w 780"/>
                <a:gd name="T15" fmla="*/ 2147483646 h 692"/>
                <a:gd name="T16" fmla="*/ 2147483646 w 780"/>
                <a:gd name="T17" fmla="*/ 2147483646 h 692"/>
                <a:gd name="T18" fmla="*/ 2147483646 w 780"/>
                <a:gd name="T19" fmla="*/ 2147483646 h 692"/>
                <a:gd name="T20" fmla="*/ 2147483646 w 780"/>
                <a:gd name="T21" fmla="*/ 0 h 692"/>
                <a:gd name="T22" fmla="*/ 2147483646 w 780"/>
                <a:gd name="T23" fmla="*/ 2147483646 h 692"/>
                <a:gd name="T24" fmla="*/ 2147483646 w 780"/>
                <a:gd name="T25" fmla="*/ 2147483646 h 692"/>
                <a:gd name="T26" fmla="*/ 2147483646 w 780"/>
                <a:gd name="T27" fmla="*/ 2147483646 h 692"/>
                <a:gd name="T28" fmla="*/ 2147483646 w 780"/>
                <a:gd name="T29" fmla="*/ 2147483646 h 692"/>
                <a:gd name="T30" fmla="*/ 2147483646 w 780"/>
                <a:gd name="T31" fmla="*/ 2147483646 h 692"/>
                <a:gd name="T32" fmla="*/ 2147483646 w 780"/>
                <a:gd name="T33" fmla="*/ 2147483646 h 692"/>
                <a:gd name="T34" fmla="*/ 2147483646 w 780"/>
                <a:gd name="T35" fmla="*/ 2147483646 h 692"/>
                <a:gd name="T36" fmla="*/ 2147483646 w 780"/>
                <a:gd name="T37" fmla="*/ 2147483646 h 692"/>
                <a:gd name="T38" fmla="*/ 2147483646 w 780"/>
                <a:gd name="T39" fmla="*/ 2147483646 h 692"/>
                <a:gd name="T40" fmla="*/ 2147483646 w 780"/>
                <a:gd name="T41" fmla="*/ 2147483646 h 692"/>
                <a:gd name="T42" fmla="*/ 2147483646 w 780"/>
                <a:gd name="T43" fmla="*/ 2147483646 h 692"/>
                <a:gd name="T44" fmla="*/ 2147483646 w 780"/>
                <a:gd name="T45" fmla="*/ 2147483646 h 692"/>
                <a:gd name="T46" fmla="*/ 2147483646 w 780"/>
                <a:gd name="T47" fmla="*/ 2147483646 h 692"/>
                <a:gd name="T48" fmla="*/ 2147483646 w 780"/>
                <a:gd name="T49" fmla="*/ 2147483646 h 692"/>
                <a:gd name="T50" fmla="*/ 2147483646 w 780"/>
                <a:gd name="T51" fmla="*/ 2147483646 h 692"/>
                <a:gd name="T52" fmla="*/ 2147483646 w 780"/>
                <a:gd name="T53" fmla="*/ 2147483646 h 692"/>
                <a:gd name="T54" fmla="*/ 2147483646 w 780"/>
                <a:gd name="T55" fmla="*/ 2147483646 h 692"/>
                <a:gd name="T56" fmla="*/ 2147483646 w 780"/>
                <a:gd name="T57" fmla="*/ 2147483646 h 692"/>
                <a:gd name="T58" fmla="*/ 2147483646 w 780"/>
                <a:gd name="T59" fmla="*/ 2147483646 h 692"/>
                <a:gd name="T60" fmla="*/ 2147483646 w 780"/>
                <a:gd name="T61" fmla="*/ 2147483646 h 692"/>
                <a:gd name="T62" fmla="*/ 2147483646 w 780"/>
                <a:gd name="T63" fmla="*/ 2147483646 h 692"/>
                <a:gd name="T64" fmla="*/ 2147483646 w 780"/>
                <a:gd name="T65" fmla="*/ 2147483646 h 692"/>
                <a:gd name="T66" fmla="*/ 2147483646 w 780"/>
                <a:gd name="T67" fmla="*/ 2147483646 h 692"/>
                <a:gd name="T68" fmla="*/ 2147483646 w 780"/>
                <a:gd name="T69" fmla="*/ 2147483646 h 692"/>
                <a:gd name="T70" fmla="*/ 2147483646 w 780"/>
                <a:gd name="T71" fmla="*/ 2147483646 h 692"/>
                <a:gd name="T72" fmla="*/ 2147483646 w 780"/>
                <a:gd name="T73" fmla="*/ 2147483646 h 692"/>
                <a:gd name="T74" fmla="*/ 2147483646 w 780"/>
                <a:gd name="T75" fmla="*/ 2147483646 h 692"/>
                <a:gd name="T76" fmla="*/ 2147483646 w 780"/>
                <a:gd name="T77" fmla="*/ 2147483646 h 692"/>
                <a:gd name="T78" fmla="*/ 2147483646 w 780"/>
                <a:gd name="T79" fmla="*/ 2147483646 h 692"/>
                <a:gd name="T80" fmla="*/ 2147483646 w 780"/>
                <a:gd name="T81" fmla="*/ 2147483646 h 692"/>
                <a:gd name="T82" fmla="*/ 2147483646 w 780"/>
                <a:gd name="T83" fmla="*/ 2147483646 h 692"/>
                <a:gd name="T84" fmla="*/ 2147483646 w 780"/>
                <a:gd name="T85" fmla="*/ 2147483646 h 692"/>
                <a:gd name="T86" fmla="*/ 2147483646 w 780"/>
                <a:gd name="T87" fmla="*/ 2147483646 h 692"/>
                <a:gd name="T88" fmla="*/ 2147483646 w 780"/>
                <a:gd name="T89" fmla="*/ 2147483646 h 692"/>
                <a:gd name="T90" fmla="*/ 2147483646 w 780"/>
                <a:gd name="T91" fmla="*/ 2147483646 h 692"/>
                <a:gd name="T92" fmla="*/ 2147483646 w 780"/>
                <a:gd name="T93" fmla="*/ 2147483646 h 692"/>
                <a:gd name="T94" fmla="*/ 2147483646 w 780"/>
                <a:gd name="T95" fmla="*/ 2147483646 h 692"/>
                <a:gd name="T96" fmla="*/ 2147483646 w 780"/>
                <a:gd name="T97" fmla="*/ 2147483646 h 692"/>
                <a:gd name="T98" fmla="*/ 2147483646 w 780"/>
                <a:gd name="T99" fmla="*/ 2147483646 h 692"/>
                <a:gd name="T100" fmla="*/ 2147483646 w 780"/>
                <a:gd name="T101" fmla="*/ 2147483646 h 692"/>
                <a:gd name="T102" fmla="*/ 2147483646 w 780"/>
                <a:gd name="T103" fmla="*/ 2147483646 h 692"/>
                <a:gd name="T104" fmla="*/ 2147483646 w 780"/>
                <a:gd name="T105" fmla="*/ 2147483646 h 692"/>
                <a:gd name="T106" fmla="*/ 2147483646 w 780"/>
                <a:gd name="T107" fmla="*/ 2147483646 h 692"/>
                <a:gd name="T108" fmla="*/ 2147483646 w 780"/>
                <a:gd name="T109" fmla="*/ 2147483646 h 692"/>
                <a:gd name="T110" fmla="*/ 2147483646 w 780"/>
                <a:gd name="T111" fmla="*/ 2147483646 h 69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780" h="692">
                  <a:moveTo>
                    <a:pt x="766" y="173"/>
                  </a:moveTo>
                  <a:lnTo>
                    <a:pt x="768" y="172"/>
                  </a:lnTo>
                  <a:lnTo>
                    <a:pt x="771" y="166"/>
                  </a:lnTo>
                  <a:lnTo>
                    <a:pt x="773" y="159"/>
                  </a:lnTo>
                  <a:lnTo>
                    <a:pt x="776" y="150"/>
                  </a:lnTo>
                  <a:lnTo>
                    <a:pt x="778" y="127"/>
                  </a:lnTo>
                  <a:lnTo>
                    <a:pt x="780" y="100"/>
                  </a:lnTo>
                  <a:lnTo>
                    <a:pt x="780" y="71"/>
                  </a:lnTo>
                  <a:lnTo>
                    <a:pt x="778" y="45"/>
                  </a:lnTo>
                  <a:lnTo>
                    <a:pt x="776" y="25"/>
                  </a:lnTo>
                  <a:lnTo>
                    <a:pt x="773" y="12"/>
                  </a:lnTo>
                  <a:lnTo>
                    <a:pt x="773" y="11"/>
                  </a:lnTo>
                  <a:lnTo>
                    <a:pt x="773" y="9"/>
                  </a:lnTo>
                  <a:lnTo>
                    <a:pt x="771" y="11"/>
                  </a:lnTo>
                  <a:lnTo>
                    <a:pt x="769" y="12"/>
                  </a:lnTo>
                  <a:lnTo>
                    <a:pt x="764" y="18"/>
                  </a:lnTo>
                  <a:lnTo>
                    <a:pt x="757" y="27"/>
                  </a:lnTo>
                  <a:lnTo>
                    <a:pt x="746" y="48"/>
                  </a:lnTo>
                  <a:lnTo>
                    <a:pt x="741" y="63"/>
                  </a:lnTo>
                  <a:lnTo>
                    <a:pt x="732" y="64"/>
                  </a:lnTo>
                  <a:lnTo>
                    <a:pt x="716" y="71"/>
                  </a:lnTo>
                  <a:lnTo>
                    <a:pt x="698" y="80"/>
                  </a:lnTo>
                  <a:lnTo>
                    <a:pt x="677" y="89"/>
                  </a:lnTo>
                  <a:lnTo>
                    <a:pt x="640" y="111"/>
                  </a:lnTo>
                  <a:lnTo>
                    <a:pt x="621" y="122"/>
                  </a:lnTo>
                  <a:lnTo>
                    <a:pt x="617" y="122"/>
                  </a:lnTo>
                  <a:lnTo>
                    <a:pt x="605" y="122"/>
                  </a:lnTo>
                  <a:lnTo>
                    <a:pt x="587" y="123"/>
                  </a:lnTo>
                  <a:lnTo>
                    <a:pt x="566" y="125"/>
                  </a:lnTo>
                  <a:lnTo>
                    <a:pt x="548" y="120"/>
                  </a:lnTo>
                  <a:lnTo>
                    <a:pt x="504" y="107"/>
                  </a:lnTo>
                  <a:lnTo>
                    <a:pt x="457" y="91"/>
                  </a:lnTo>
                  <a:lnTo>
                    <a:pt x="427" y="80"/>
                  </a:lnTo>
                  <a:lnTo>
                    <a:pt x="422" y="71"/>
                  </a:lnTo>
                  <a:lnTo>
                    <a:pt x="418" y="66"/>
                  </a:lnTo>
                  <a:lnTo>
                    <a:pt x="415" y="61"/>
                  </a:lnTo>
                  <a:lnTo>
                    <a:pt x="415" y="48"/>
                  </a:lnTo>
                  <a:lnTo>
                    <a:pt x="438" y="27"/>
                  </a:lnTo>
                  <a:lnTo>
                    <a:pt x="459" y="5"/>
                  </a:lnTo>
                  <a:lnTo>
                    <a:pt x="459" y="3"/>
                  </a:lnTo>
                  <a:lnTo>
                    <a:pt x="457" y="2"/>
                  </a:lnTo>
                  <a:lnTo>
                    <a:pt x="452" y="2"/>
                  </a:lnTo>
                  <a:lnTo>
                    <a:pt x="449" y="0"/>
                  </a:lnTo>
                  <a:lnTo>
                    <a:pt x="433" y="0"/>
                  </a:lnTo>
                  <a:lnTo>
                    <a:pt x="411" y="0"/>
                  </a:lnTo>
                  <a:lnTo>
                    <a:pt x="403" y="7"/>
                  </a:lnTo>
                  <a:lnTo>
                    <a:pt x="383" y="21"/>
                  </a:lnTo>
                  <a:lnTo>
                    <a:pt x="364" y="36"/>
                  </a:lnTo>
                  <a:lnTo>
                    <a:pt x="353" y="45"/>
                  </a:lnTo>
                  <a:lnTo>
                    <a:pt x="349" y="61"/>
                  </a:lnTo>
                  <a:lnTo>
                    <a:pt x="348" y="75"/>
                  </a:lnTo>
                  <a:lnTo>
                    <a:pt x="337" y="75"/>
                  </a:lnTo>
                  <a:lnTo>
                    <a:pt x="323" y="75"/>
                  </a:lnTo>
                  <a:lnTo>
                    <a:pt x="323" y="71"/>
                  </a:lnTo>
                  <a:lnTo>
                    <a:pt x="321" y="68"/>
                  </a:lnTo>
                  <a:lnTo>
                    <a:pt x="319" y="68"/>
                  </a:lnTo>
                  <a:lnTo>
                    <a:pt x="316" y="66"/>
                  </a:lnTo>
                  <a:lnTo>
                    <a:pt x="307" y="68"/>
                  </a:lnTo>
                  <a:lnTo>
                    <a:pt x="298" y="71"/>
                  </a:lnTo>
                  <a:lnTo>
                    <a:pt x="278" y="79"/>
                  </a:lnTo>
                  <a:lnTo>
                    <a:pt x="266" y="84"/>
                  </a:lnTo>
                  <a:lnTo>
                    <a:pt x="252" y="84"/>
                  </a:lnTo>
                  <a:lnTo>
                    <a:pt x="236" y="84"/>
                  </a:lnTo>
                  <a:lnTo>
                    <a:pt x="222" y="86"/>
                  </a:lnTo>
                  <a:lnTo>
                    <a:pt x="204" y="86"/>
                  </a:lnTo>
                  <a:lnTo>
                    <a:pt x="193" y="73"/>
                  </a:lnTo>
                  <a:lnTo>
                    <a:pt x="183" y="59"/>
                  </a:lnTo>
                  <a:lnTo>
                    <a:pt x="177" y="54"/>
                  </a:lnTo>
                  <a:lnTo>
                    <a:pt x="172" y="50"/>
                  </a:lnTo>
                  <a:lnTo>
                    <a:pt x="165" y="48"/>
                  </a:lnTo>
                  <a:lnTo>
                    <a:pt x="160" y="48"/>
                  </a:lnTo>
                  <a:lnTo>
                    <a:pt x="147" y="48"/>
                  </a:lnTo>
                  <a:lnTo>
                    <a:pt x="133" y="48"/>
                  </a:lnTo>
                  <a:lnTo>
                    <a:pt x="131" y="66"/>
                  </a:lnTo>
                  <a:lnTo>
                    <a:pt x="126" y="88"/>
                  </a:lnTo>
                  <a:lnTo>
                    <a:pt x="123" y="111"/>
                  </a:lnTo>
                  <a:lnTo>
                    <a:pt x="115" y="134"/>
                  </a:lnTo>
                  <a:lnTo>
                    <a:pt x="107" y="161"/>
                  </a:lnTo>
                  <a:lnTo>
                    <a:pt x="98" y="190"/>
                  </a:lnTo>
                  <a:lnTo>
                    <a:pt x="87" y="218"/>
                  </a:lnTo>
                  <a:lnTo>
                    <a:pt x="75" y="249"/>
                  </a:lnTo>
                  <a:lnTo>
                    <a:pt x="75" y="254"/>
                  </a:lnTo>
                  <a:lnTo>
                    <a:pt x="76" y="259"/>
                  </a:lnTo>
                  <a:lnTo>
                    <a:pt x="80" y="265"/>
                  </a:lnTo>
                  <a:lnTo>
                    <a:pt x="84" y="272"/>
                  </a:lnTo>
                  <a:lnTo>
                    <a:pt x="91" y="281"/>
                  </a:lnTo>
                  <a:lnTo>
                    <a:pt x="94" y="286"/>
                  </a:lnTo>
                  <a:lnTo>
                    <a:pt x="94" y="291"/>
                  </a:lnTo>
                  <a:lnTo>
                    <a:pt x="94" y="295"/>
                  </a:lnTo>
                  <a:lnTo>
                    <a:pt x="85" y="297"/>
                  </a:lnTo>
                  <a:lnTo>
                    <a:pt x="78" y="300"/>
                  </a:lnTo>
                  <a:lnTo>
                    <a:pt x="73" y="304"/>
                  </a:lnTo>
                  <a:lnTo>
                    <a:pt x="68" y="311"/>
                  </a:lnTo>
                  <a:lnTo>
                    <a:pt x="66" y="318"/>
                  </a:lnTo>
                  <a:lnTo>
                    <a:pt x="64" y="325"/>
                  </a:lnTo>
                  <a:lnTo>
                    <a:pt x="62" y="333"/>
                  </a:lnTo>
                  <a:lnTo>
                    <a:pt x="62" y="342"/>
                  </a:lnTo>
                  <a:lnTo>
                    <a:pt x="62" y="345"/>
                  </a:lnTo>
                  <a:lnTo>
                    <a:pt x="62" y="350"/>
                  </a:lnTo>
                  <a:lnTo>
                    <a:pt x="61" y="350"/>
                  </a:lnTo>
                  <a:lnTo>
                    <a:pt x="50" y="350"/>
                  </a:lnTo>
                  <a:lnTo>
                    <a:pt x="41" y="352"/>
                  </a:lnTo>
                  <a:lnTo>
                    <a:pt x="34" y="354"/>
                  </a:lnTo>
                  <a:lnTo>
                    <a:pt x="27" y="358"/>
                  </a:lnTo>
                  <a:lnTo>
                    <a:pt x="23" y="363"/>
                  </a:lnTo>
                  <a:lnTo>
                    <a:pt x="20" y="368"/>
                  </a:lnTo>
                  <a:lnTo>
                    <a:pt x="16" y="374"/>
                  </a:lnTo>
                  <a:lnTo>
                    <a:pt x="14" y="381"/>
                  </a:lnTo>
                  <a:lnTo>
                    <a:pt x="11" y="413"/>
                  </a:lnTo>
                  <a:lnTo>
                    <a:pt x="9" y="451"/>
                  </a:lnTo>
                  <a:lnTo>
                    <a:pt x="6" y="469"/>
                  </a:lnTo>
                  <a:lnTo>
                    <a:pt x="0" y="483"/>
                  </a:lnTo>
                  <a:lnTo>
                    <a:pt x="0" y="492"/>
                  </a:lnTo>
                  <a:lnTo>
                    <a:pt x="4" y="499"/>
                  </a:lnTo>
                  <a:lnTo>
                    <a:pt x="11" y="510"/>
                  </a:lnTo>
                  <a:lnTo>
                    <a:pt x="23" y="520"/>
                  </a:lnTo>
                  <a:lnTo>
                    <a:pt x="25" y="526"/>
                  </a:lnTo>
                  <a:lnTo>
                    <a:pt x="27" y="529"/>
                  </a:lnTo>
                  <a:lnTo>
                    <a:pt x="27" y="531"/>
                  </a:lnTo>
                  <a:lnTo>
                    <a:pt x="25" y="535"/>
                  </a:lnTo>
                  <a:lnTo>
                    <a:pt x="18" y="542"/>
                  </a:lnTo>
                  <a:lnTo>
                    <a:pt x="7" y="551"/>
                  </a:lnTo>
                  <a:lnTo>
                    <a:pt x="13" y="562"/>
                  </a:lnTo>
                  <a:lnTo>
                    <a:pt x="20" y="572"/>
                  </a:lnTo>
                  <a:lnTo>
                    <a:pt x="27" y="583"/>
                  </a:lnTo>
                  <a:lnTo>
                    <a:pt x="36" y="592"/>
                  </a:lnTo>
                  <a:lnTo>
                    <a:pt x="45" y="599"/>
                  </a:lnTo>
                  <a:lnTo>
                    <a:pt x="53" y="604"/>
                  </a:lnTo>
                  <a:lnTo>
                    <a:pt x="61" y="608"/>
                  </a:lnTo>
                  <a:lnTo>
                    <a:pt x="68" y="610"/>
                  </a:lnTo>
                  <a:lnTo>
                    <a:pt x="82" y="594"/>
                  </a:lnTo>
                  <a:lnTo>
                    <a:pt x="96" y="583"/>
                  </a:lnTo>
                  <a:lnTo>
                    <a:pt x="100" y="579"/>
                  </a:lnTo>
                  <a:lnTo>
                    <a:pt x="105" y="579"/>
                  </a:lnTo>
                  <a:lnTo>
                    <a:pt x="112" y="579"/>
                  </a:lnTo>
                  <a:lnTo>
                    <a:pt x="121" y="581"/>
                  </a:lnTo>
                  <a:lnTo>
                    <a:pt x="138" y="583"/>
                  </a:lnTo>
                  <a:lnTo>
                    <a:pt x="151" y="587"/>
                  </a:lnTo>
                  <a:lnTo>
                    <a:pt x="172" y="599"/>
                  </a:lnTo>
                  <a:lnTo>
                    <a:pt x="197" y="619"/>
                  </a:lnTo>
                  <a:lnTo>
                    <a:pt x="220" y="635"/>
                  </a:lnTo>
                  <a:lnTo>
                    <a:pt x="234" y="644"/>
                  </a:lnTo>
                  <a:lnTo>
                    <a:pt x="245" y="656"/>
                  </a:lnTo>
                  <a:lnTo>
                    <a:pt x="259" y="669"/>
                  </a:lnTo>
                  <a:lnTo>
                    <a:pt x="275" y="681"/>
                  </a:lnTo>
                  <a:lnTo>
                    <a:pt x="293" y="692"/>
                  </a:lnTo>
                  <a:lnTo>
                    <a:pt x="319" y="690"/>
                  </a:lnTo>
                  <a:lnTo>
                    <a:pt x="349" y="685"/>
                  </a:lnTo>
                  <a:lnTo>
                    <a:pt x="380" y="681"/>
                  </a:lnTo>
                  <a:lnTo>
                    <a:pt x="410" y="680"/>
                  </a:lnTo>
                  <a:lnTo>
                    <a:pt x="420" y="672"/>
                  </a:lnTo>
                  <a:lnTo>
                    <a:pt x="429" y="667"/>
                  </a:lnTo>
                  <a:lnTo>
                    <a:pt x="438" y="662"/>
                  </a:lnTo>
                  <a:lnTo>
                    <a:pt x="454" y="662"/>
                  </a:lnTo>
                  <a:lnTo>
                    <a:pt x="468" y="644"/>
                  </a:lnTo>
                  <a:lnTo>
                    <a:pt x="479" y="633"/>
                  </a:lnTo>
                  <a:lnTo>
                    <a:pt x="486" y="629"/>
                  </a:lnTo>
                  <a:lnTo>
                    <a:pt x="495" y="628"/>
                  </a:lnTo>
                  <a:lnTo>
                    <a:pt x="507" y="626"/>
                  </a:lnTo>
                  <a:lnTo>
                    <a:pt x="525" y="626"/>
                  </a:lnTo>
                  <a:lnTo>
                    <a:pt x="535" y="621"/>
                  </a:lnTo>
                  <a:lnTo>
                    <a:pt x="550" y="608"/>
                  </a:lnTo>
                  <a:lnTo>
                    <a:pt x="558" y="599"/>
                  </a:lnTo>
                  <a:lnTo>
                    <a:pt x="566" y="590"/>
                  </a:lnTo>
                  <a:lnTo>
                    <a:pt x="571" y="581"/>
                  </a:lnTo>
                  <a:lnTo>
                    <a:pt x="574" y="574"/>
                  </a:lnTo>
                  <a:lnTo>
                    <a:pt x="574" y="576"/>
                  </a:lnTo>
                  <a:lnTo>
                    <a:pt x="576" y="569"/>
                  </a:lnTo>
                  <a:lnTo>
                    <a:pt x="576" y="570"/>
                  </a:lnTo>
                  <a:lnTo>
                    <a:pt x="574" y="560"/>
                  </a:lnTo>
                  <a:lnTo>
                    <a:pt x="574" y="544"/>
                  </a:lnTo>
                  <a:lnTo>
                    <a:pt x="573" y="526"/>
                  </a:lnTo>
                  <a:lnTo>
                    <a:pt x="569" y="506"/>
                  </a:lnTo>
                  <a:lnTo>
                    <a:pt x="566" y="490"/>
                  </a:lnTo>
                  <a:lnTo>
                    <a:pt x="566" y="470"/>
                  </a:lnTo>
                  <a:lnTo>
                    <a:pt x="564" y="461"/>
                  </a:lnTo>
                  <a:lnTo>
                    <a:pt x="562" y="452"/>
                  </a:lnTo>
                  <a:lnTo>
                    <a:pt x="560" y="431"/>
                  </a:lnTo>
                  <a:lnTo>
                    <a:pt x="562" y="424"/>
                  </a:lnTo>
                  <a:lnTo>
                    <a:pt x="562" y="420"/>
                  </a:lnTo>
                  <a:lnTo>
                    <a:pt x="560" y="417"/>
                  </a:lnTo>
                  <a:lnTo>
                    <a:pt x="558" y="413"/>
                  </a:lnTo>
                  <a:lnTo>
                    <a:pt x="555" y="408"/>
                  </a:lnTo>
                  <a:lnTo>
                    <a:pt x="553" y="399"/>
                  </a:lnTo>
                  <a:lnTo>
                    <a:pt x="550" y="386"/>
                  </a:lnTo>
                  <a:lnTo>
                    <a:pt x="550" y="368"/>
                  </a:lnTo>
                  <a:lnTo>
                    <a:pt x="546" y="354"/>
                  </a:lnTo>
                  <a:lnTo>
                    <a:pt x="543" y="336"/>
                  </a:lnTo>
                  <a:lnTo>
                    <a:pt x="541" y="320"/>
                  </a:lnTo>
                  <a:lnTo>
                    <a:pt x="539" y="308"/>
                  </a:lnTo>
                  <a:lnTo>
                    <a:pt x="539" y="302"/>
                  </a:lnTo>
                  <a:lnTo>
                    <a:pt x="539" y="295"/>
                  </a:lnTo>
                  <a:lnTo>
                    <a:pt x="550" y="293"/>
                  </a:lnTo>
                  <a:lnTo>
                    <a:pt x="560" y="290"/>
                  </a:lnTo>
                  <a:lnTo>
                    <a:pt x="567" y="275"/>
                  </a:lnTo>
                  <a:lnTo>
                    <a:pt x="569" y="266"/>
                  </a:lnTo>
                  <a:lnTo>
                    <a:pt x="573" y="263"/>
                  </a:lnTo>
                  <a:lnTo>
                    <a:pt x="574" y="261"/>
                  </a:lnTo>
                  <a:lnTo>
                    <a:pt x="580" y="259"/>
                  </a:lnTo>
                  <a:lnTo>
                    <a:pt x="587" y="257"/>
                  </a:lnTo>
                  <a:lnTo>
                    <a:pt x="594" y="257"/>
                  </a:lnTo>
                  <a:lnTo>
                    <a:pt x="601" y="261"/>
                  </a:lnTo>
                  <a:lnTo>
                    <a:pt x="606" y="266"/>
                  </a:lnTo>
                  <a:lnTo>
                    <a:pt x="612" y="275"/>
                  </a:lnTo>
                  <a:lnTo>
                    <a:pt x="621" y="283"/>
                  </a:lnTo>
                  <a:lnTo>
                    <a:pt x="629" y="286"/>
                  </a:lnTo>
                  <a:lnTo>
                    <a:pt x="640" y="286"/>
                  </a:lnTo>
                  <a:lnTo>
                    <a:pt x="652" y="286"/>
                  </a:lnTo>
                  <a:lnTo>
                    <a:pt x="659" y="277"/>
                  </a:lnTo>
                  <a:lnTo>
                    <a:pt x="681" y="257"/>
                  </a:lnTo>
                  <a:lnTo>
                    <a:pt x="695" y="247"/>
                  </a:lnTo>
                  <a:lnTo>
                    <a:pt x="711" y="238"/>
                  </a:lnTo>
                  <a:lnTo>
                    <a:pt x="718" y="234"/>
                  </a:lnTo>
                  <a:lnTo>
                    <a:pt x="725" y="232"/>
                  </a:lnTo>
                  <a:lnTo>
                    <a:pt x="734" y="231"/>
                  </a:lnTo>
                  <a:lnTo>
                    <a:pt x="741" y="231"/>
                  </a:lnTo>
                  <a:lnTo>
                    <a:pt x="743" y="229"/>
                  </a:lnTo>
                  <a:lnTo>
                    <a:pt x="745" y="227"/>
                  </a:lnTo>
                  <a:lnTo>
                    <a:pt x="745" y="229"/>
                  </a:lnTo>
                  <a:lnTo>
                    <a:pt x="750" y="227"/>
                  </a:lnTo>
                  <a:lnTo>
                    <a:pt x="752" y="218"/>
                  </a:lnTo>
                  <a:lnTo>
                    <a:pt x="757" y="202"/>
                  </a:lnTo>
                  <a:lnTo>
                    <a:pt x="762" y="186"/>
                  </a:lnTo>
                  <a:lnTo>
                    <a:pt x="766" y="173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08" name="Freeform 15">
              <a:extLst>
                <a:ext uri="{FF2B5EF4-FFF2-40B4-BE49-F238E27FC236}">
                  <a16:creationId xmlns:a16="http://schemas.microsoft.com/office/drawing/2014/main" id="{FCA21711-CE1C-9D82-2493-81D8B9F279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88651" y="2007456"/>
              <a:ext cx="714101" cy="746580"/>
            </a:xfrm>
            <a:custGeom>
              <a:avLst/>
              <a:gdLst>
                <a:gd name="T0" fmla="*/ 2147483646 w 439"/>
                <a:gd name="T1" fmla="*/ 2147483646 h 521"/>
                <a:gd name="T2" fmla="*/ 2147483646 w 439"/>
                <a:gd name="T3" fmla="*/ 2147483646 h 521"/>
                <a:gd name="T4" fmla="*/ 2147483646 w 439"/>
                <a:gd name="T5" fmla="*/ 2147483646 h 521"/>
                <a:gd name="T6" fmla="*/ 2147483646 w 439"/>
                <a:gd name="T7" fmla="*/ 2147483646 h 521"/>
                <a:gd name="T8" fmla="*/ 2147483646 w 439"/>
                <a:gd name="T9" fmla="*/ 2147483646 h 521"/>
                <a:gd name="T10" fmla="*/ 2147483646 w 439"/>
                <a:gd name="T11" fmla="*/ 2147483646 h 521"/>
                <a:gd name="T12" fmla="*/ 2147483646 w 439"/>
                <a:gd name="T13" fmla="*/ 2147483646 h 521"/>
                <a:gd name="T14" fmla="*/ 2147483646 w 439"/>
                <a:gd name="T15" fmla="*/ 2147483646 h 521"/>
                <a:gd name="T16" fmla="*/ 2147483646 w 439"/>
                <a:gd name="T17" fmla="*/ 2147483646 h 521"/>
                <a:gd name="T18" fmla="*/ 2147483646 w 439"/>
                <a:gd name="T19" fmla="*/ 2147483646 h 521"/>
                <a:gd name="T20" fmla="*/ 2147483646 w 439"/>
                <a:gd name="T21" fmla="*/ 2147483646 h 521"/>
                <a:gd name="T22" fmla="*/ 2147483646 w 439"/>
                <a:gd name="T23" fmla="*/ 2147483646 h 521"/>
                <a:gd name="T24" fmla="*/ 2147483646 w 439"/>
                <a:gd name="T25" fmla="*/ 2147483646 h 521"/>
                <a:gd name="T26" fmla="*/ 2147483646 w 439"/>
                <a:gd name="T27" fmla="*/ 2147483646 h 521"/>
                <a:gd name="T28" fmla="*/ 2147483646 w 439"/>
                <a:gd name="T29" fmla="*/ 2147483646 h 521"/>
                <a:gd name="T30" fmla="*/ 2147483646 w 439"/>
                <a:gd name="T31" fmla="*/ 2147483646 h 521"/>
                <a:gd name="T32" fmla="*/ 2147483646 w 439"/>
                <a:gd name="T33" fmla="*/ 2147483646 h 521"/>
                <a:gd name="T34" fmla="*/ 2147483646 w 439"/>
                <a:gd name="T35" fmla="*/ 2147483646 h 521"/>
                <a:gd name="T36" fmla="*/ 2147483646 w 439"/>
                <a:gd name="T37" fmla="*/ 2147483646 h 521"/>
                <a:gd name="T38" fmla="*/ 2147483646 w 439"/>
                <a:gd name="T39" fmla="*/ 2147483646 h 521"/>
                <a:gd name="T40" fmla="*/ 2147483646 w 439"/>
                <a:gd name="T41" fmla="*/ 2147483646 h 521"/>
                <a:gd name="T42" fmla="*/ 2147483646 w 439"/>
                <a:gd name="T43" fmla="*/ 2147483646 h 521"/>
                <a:gd name="T44" fmla="*/ 2147483646 w 439"/>
                <a:gd name="T45" fmla="*/ 2147483646 h 521"/>
                <a:gd name="T46" fmla="*/ 2147483646 w 439"/>
                <a:gd name="T47" fmla="*/ 2147483646 h 521"/>
                <a:gd name="T48" fmla="*/ 2147483646 w 439"/>
                <a:gd name="T49" fmla="*/ 2147483646 h 521"/>
                <a:gd name="T50" fmla="*/ 2147483646 w 439"/>
                <a:gd name="T51" fmla="*/ 2147483646 h 521"/>
                <a:gd name="T52" fmla="*/ 2147483646 w 439"/>
                <a:gd name="T53" fmla="*/ 2147483646 h 521"/>
                <a:gd name="T54" fmla="*/ 2147483646 w 439"/>
                <a:gd name="T55" fmla="*/ 2147483646 h 521"/>
                <a:gd name="T56" fmla="*/ 2147483646 w 439"/>
                <a:gd name="T57" fmla="*/ 2147483646 h 521"/>
                <a:gd name="T58" fmla="*/ 2147483646 w 439"/>
                <a:gd name="T59" fmla="*/ 2147483646 h 521"/>
                <a:gd name="T60" fmla="*/ 2147483646 w 439"/>
                <a:gd name="T61" fmla="*/ 2147483646 h 521"/>
                <a:gd name="T62" fmla="*/ 2147483646 w 439"/>
                <a:gd name="T63" fmla="*/ 2147483646 h 521"/>
                <a:gd name="T64" fmla="*/ 0 w 439"/>
                <a:gd name="T65" fmla="*/ 2147483646 h 521"/>
                <a:gd name="T66" fmla="*/ 2147483646 w 439"/>
                <a:gd name="T67" fmla="*/ 2147483646 h 521"/>
                <a:gd name="T68" fmla="*/ 2147483646 w 439"/>
                <a:gd name="T69" fmla="*/ 2147483646 h 521"/>
                <a:gd name="T70" fmla="*/ 2147483646 w 439"/>
                <a:gd name="T71" fmla="*/ 2147483646 h 521"/>
                <a:gd name="T72" fmla="*/ 2147483646 w 439"/>
                <a:gd name="T73" fmla="*/ 2147483646 h 521"/>
                <a:gd name="T74" fmla="*/ 2147483646 w 439"/>
                <a:gd name="T75" fmla="*/ 2147483646 h 521"/>
                <a:gd name="T76" fmla="*/ 2147483646 w 439"/>
                <a:gd name="T77" fmla="*/ 2147483646 h 521"/>
                <a:gd name="T78" fmla="*/ 2147483646 w 439"/>
                <a:gd name="T79" fmla="*/ 2147483646 h 521"/>
                <a:gd name="T80" fmla="*/ 2147483646 w 439"/>
                <a:gd name="T81" fmla="*/ 2147483646 h 521"/>
                <a:gd name="T82" fmla="*/ 2147483646 w 439"/>
                <a:gd name="T83" fmla="*/ 2147483646 h 521"/>
                <a:gd name="T84" fmla="*/ 2147483646 w 439"/>
                <a:gd name="T85" fmla="*/ 2147483646 h 521"/>
                <a:gd name="T86" fmla="*/ 2147483646 w 439"/>
                <a:gd name="T87" fmla="*/ 2147483646 h 52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39" h="521">
                  <a:moveTo>
                    <a:pt x="407" y="347"/>
                  </a:moveTo>
                  <a:lnTo>
                    <a:pt x="416" y="347"/>
                  </a:lnTo>
                  <a:lnTo>
                    <a:pt x="421" y="344"/>
                  </a:lnTo>
                  <a:lnTo>
                    <a:pt x="427" y="340"/>
                  </a:lnTo>
                  <a:lnTo>
                    <a:pt x="429" y="333"/>
                  </a:lnTo>
                  <a:lnTo>
                    <a:pt x="432" y="322"/>
                  </a:lnTo>
                  <a:lnTo>
                    <a:pt x="439" y="311"/>
                  </a:lnTo>
                  <a:lnTo>
                    <a:pt x="439" y="292"/>
                  </a:lnTo>
                  <a:lnTo>
                    <a:pt x="439" y="272"/>
                  </a:lnTo>
                  <a:lnTo>
                    <a:pt x="437" y="261"/>
                  </a:lnTo>
                  <a:lnTo>
                    <a:pt x="436" y="252"/>
                  </a:lnTo>
                  <a:lnTo>
                    <a:pt x="434" y="242"/>
                  </a:lnTo>
                  <a:lnTo>
                    <a:pt x="430" y="233"/>
                  </a:lnTo>
                  <a:lnTo>
                    <a:pt x="430" y="213"/>
                  </a:lnTo>
                  <a:lnTo>
                    <a:pt x="430" y="193"/>
                  </a:lnTo>
                  <a:lnTo>
                    <a:pt x="432" y="172"/>
                  </a:lnTo>
                  <a:lnTo>
                    <a:pt x="432" y="152"/>
                  </a:lnTo>
                  <a:lnTo>
                    <a:pt x="436" y="142"/>
                  </a:lnTo>
                  <a:lnTo>
                    <a:pt x="436" y="127"/>
                  </a:lnTo>
                  <a:lnTo>
                    <a:pt x="430" y="124"/>
                  </a:lnTo>
                  <a:lnTo>
                    <a:pt x="425" y="122"/>
                  </a:lnTo>
                  <a:lnTo>
                    <a:pt x="418" y="118"/>
                  </a:lnTo>
                  <a:lnTo>
                    <a:pt x="409" y="117"/>
                  </a:lnTo>
                  <a:lnTo>
                    <a:pt x="391" y="113"/>
                  </a:lnTo>
                  <a:lnTo>
                    <a:pt x="372" y="111"/>
                  </a:lnTo>
                  <a:lnTo>
                    <a:pt x="352" y="108"/>
                  </a:lnTo>
                  <a:lnTo>
                    <a:pt x="336" y="102"/>
                  </a:lnTo>
                  <a:lnTo>
                    <a:pt x="331" y="100"/>
                  </a:lnTo>
                  <a:lnTo>
                    <a:pt x="326" y="97"/>
                  </a:lnTo>
                  <a:lnTo>
                    <a:pt x="322" y="93"/>
                  </a:lnTo>
                  <a:lnTo>
                    <a:pt x="322" y="88"/>
                  </a:lnTo>
                  <a:lnTo>
                    <a:pt x="313" y="84"/>
                  </a:lnTo>
                  <a:lnTo>
                    <a:pt x="299" y="77"/>
                  </a:lnTo>
                  <a:lnTo>
                    <a:pt x="281" y="66"/>
                  </a:lnTo>
                  <a:lnTo>
                    <a:pt x="269" y="58"/>
                  </a:lnTo>
                  <a:lnTo>
                    <a:pt x="267" y="49"/>
                  </a:lnTo>
                  <a:lnTo>
                    <a:pt x="262" y="34"/>
                  </a:lnTo>
                  <a:lnTo>
                    <a:pt x="258" y="18"/>
                  </a:lnTo>
                  <a:lnTo>
                    <a:pt x="257" y="4"/>
                  </a:lnTo>
                  <a:lnTo>
                    <a:pt x="248" y="2"/>
                  </a:lnTo>
                  <a:lnTo>
                    <a:pt x="234" y="0"/>
                  </a:lnTo>
                  <a:lnTo>
                    <a:pt x="232" y="2"/>
                  </a:lnTo>
                  <a:lnTo>
                    <a:pt x="230" y="4"/>
                  </a:lnTo>
                  <a:lnTo>
                    <a:pt x="218" y="6"/>
                  </a:lnTo>
                  <a:lnTo>
                    <a:pt x="207" y="7"/>
                  </a:lnTo>
                  <a:lnTo>
                    <a:pt x="196" y="11"/>
                  </a:lnTo>
                  <a:lnTo>
                    <a:pt x="186" y="16"/>
                  </a:lnTo>
                  <a:lnTo>
                    <a:pt x="177" y="22"/>
                  </a:lnTo>
                  <a:lnTo>
                    <a:pt x="166" y="29"/>
                  </a:lnTo>
                  <a:lnTo>
                    <a:pt x="157" y="36"/>
                  </a:lnTo>
                  <a:lnTo>
                    <a:pt x="150" y="45"/>
                  </a:lnTo>
                  <a:lnTo>
                    <a:pt x="141" y="54"/>
                  </a:lnTo>
                  <a:lnTo>
                    <a:pt x="129" y="63"/>
                  </a:lnTo>
                  <a:lnTo>
                    <a:pt x="118" y="63"/>
                  </a:lnTo>
                  <a:lnTo>
                    <a:pt x="111" y="61"/>
                  </a:lnTo>
                  <a:lnTo>
                    <a:pt x="104" y="58"/>
                  </a:lnTo>
                  <a:lnTo>
                    <a:pt x="99" y="54"/>
                  </a:lnTo>
                  <a:lnTo>
                    <a:pt x="92" y="45"/>
                  </a:lnTo>
                  <a:lnTo>
                    <a:pt x="85" y="36"/>
                  </a:lnTo>
                  <a:lnTo>
                    <a:pt x="78" y="34"/>
                  </a:lnTo>
                  <a:lnTo>
                    <a:pt x="71" y="32"/>
                  </a:lnTo>
                  <a:lnTo>
                    <a:pt x="65" y="32"/>
                  </a:lnTo>
                  <a:lnTo>
                    <a:pt x="62" y="32"/>
                  </a:lnTo>
                  <a:lnTo>
                    <a:pt x="55" y="38"/>
                  </a:lnTo>
                  <a:lnTo>
                    <a:pt x="49" y="43"/>
                  </a:lnTo>
                  <a:lnTo>
                    <a:pt x="44" y="58"/>
                  </a:lnTo>
                  <a:lnTo>
                    <a:pt x="37" y="68"/>
                  </a:lnTo>
                  <a:lnTo>
                    <a:pt x="33" y="66"/>
                  </a:lnTo>
                  <a:lnTo>
                    <a:pt x="28" y="68"/>
                  </a:lnTo>
                  <a:lnTo>
                    <a:pt x="26" y="70"/>
                  </a:lnTo>
                  <a:lnTo>
                    <a:pt x="23" y="72"/>
                  </a:lnTo>
                  <a:lnTo>
                    <a:pt x="21" y="79"/>
                  </a:lnTo>
                  <a:lnTo>
                    <a:pt x="21" y="88"/>
                  </a:lnTo>
                  <a:lnTo>
                    <a:pt x="21" y="99"/>
                  </a:lnTo>
                  <a:lnTo>
                    <a:pt x="23" y="111"/>
                  </a:lnTo>
                  <a:lnTo>
                    <a:pt x="28" y="133"/>
                  </a:lnTo>
                  <a:lnTo>
                    <a:pt x="30" y="151"/>
                  </a:lnTo>
                  <a:lnTo>
                    <a:pt x="32" y="158"/>
                  </a:lnTo>
                  <a:lnTo>
                    <a:pt x="35" y="170"/>
                  </a:lnTo>
                  <a:lnTo>
                    <a:pt x="39" y="183"/>
                  </a:lnTo>
                  <a:lnTo>
                    <a:pt x="42" y="190"/>
                  </a:lnTo>
                  <a:lnTo>
                    <a:pt x="42" y="208"/>
                  </a:lnTo>
                  <a:lnTo>
                    <a:pt x="44" y="227"/>
                  </a:lnTo>
                  <a:lnTo>
                    <a:pt x="48" y="249"/>
                  </a:lnTo>
                  <a:lnTo>
                    <a:pt x="49" y="270"/>
                  </a:lnTo>
                  <a:lnTo>
                    <a:pt x="53" y="290"/>
                  </a:lnTo>
                  <a:lnTo>
                    <a:pt x="55" y="311"/>
                  </a:lnTo>
                  <a:lnTo>
                    <a:pt x="56" y="329"/>
                  </a:lnTo>
                  <a:lnTo>
                    <a:pt x="58" y="342"/>
                  </a:lnTo>
                  <a:lnTo>
                    <a:pt x="58" y="345"/>
                  </a:lnTo>
                  <a:lnTo>
                    <a:pt x="56" y="351"/>
                  </a:lnTo>
                  <a:lnTo>
                    <a:pt x="48" y="367"/>
                  </a:lnTo>
                  <a:lnTo>
                    <a:pt x="39" y="379"/>
                  </a:lnTo>
                  <a:lnTo>
                    <a:pt x="26" y="388"/>
                  </a:lnTo>
                  <a:lnTo>
                    <a:pt x="12" y="397"/>
                  </a:lnTo>
                  <a:lnTo>
                    <a:pt x="10" y="408"/>
                  </a:lnTo>
                  <a:lnTo>
                    <a:pt x="5" y="421"/>
                  </a:lnTo>
                  <a:lnTo>
                    <a:pt x="1" y="437"/>
                  </a:lnTo>
                  <a:lnTo>
                    <a:pt x="0" y="453"/>
                  </a:lnTo>
                  <a:lnTo>
                    <a:pt x="9" y="467"/>
                  </a:lnTo>
                  <a:lnTo>
                    <a:pt x="21" y="485"/>
                  </a:lnTo>
                  <a:lnTo>
                    <a:pt x="21" y="487"/>
                  </a:lnTo>
                  <a:lnTo>
                    <a:pt x="25" y="489"/>
                  </a:lnTo>
                  <a:lnTo>
                    <a:pt x="30" y="492"/>
                  </a:lnTo>
                  <a:lnTo>
                    <a:pt x="39" y="496"/>
                  </a:lnTo>
                  <a:lnTo>
                    <a:pt x="62" y="503"/>
                  </a:lnTo>
                  <a:lnTo>
                    <a:pt x="92" y="510"/>
                  </a:lnTo>
                  <a:lnTo>
                    <a:pt x="126" y="515"/>
                  </a:lnTo>
                  <a:lnTo>
                    <a:pt x="165" y="521"/>
                  </a:lnTo>
                  <a:lnTo>
                    <a:pt x="184" y="521"/>
                  </a:lnTo>
                  <a:lnTo>
                    <a:pt x="204" y="521"/>
                  </a:lnTo>
                  <a:lnTo>
                    <a:pt x="223" y="521"/>
                  </a:lnTo>
                  <a:lnTo>
                    <a:pt x="243" y="519"/>
                  </a:lnTo>
                  <a:lnTo>
                    <a:pt x="251" y="512"/>
                  </a:lnTo>
                  <a:lnTo>
                    <a:pt x="264" y="506"/>
                  </a:lnTo>
                  <a:lnTo>
                    <a:pt x="264" y="492"/>
                  </a:lnTo>
                  <a:lnTo>
                    <a:pt x="262" y="474"/>
                  </a:lnTo>
                  <a:lnTo>
                    <a:pt x="262" y="465"/>
                  </a:lnTo>
                  <a:lnTo>
                    <a:pt x="264" y="458"/>
                  </a:lnTo>
                  <a:lnTo>
                    <a:pt x="266" y="451"/>
                  </a:lnTo>
                  <a:lnTo>
                    <a:pt x="267" y="447"/>
                  </a:lnTo>
                  <a:lnTo>
                    <a:pt x="271" y="437"/>
                  </a:lnTo>
                  <a:lnTo>
                    <a:pt x="280" y="419"/>
                  </a:lnTo>
                  <a:lnTo>
                    <a:pt x="292" y="412"/>
                  </a:lnTo>
                  <a:lnTo>
                    <a:pt x="315" y="399"/>
                  </a:lnTo>
                  <a:lnTo>
                    <a:pt x="340" y="385"/>
                  </a:lnTo>
                  <a:lnTo>
                    <a:pt x="349" y="376"/>
                  </a:lnTo>
                  <a:lnTo>
                    <a:pt x="372" y="378"/>
                  </a:lnTo>
                  <a:lnTo>
                    <a:pt x="390" y="378"/>
                  </a:lnTo>
                  <a:lnTo>
                    <a:pt x="397" y="376"/>
                  </a:lnTo>
                  <a:lnTo>
                    <a:pt x="404" y="371"/>
                  </a:lnTo>
                  <a:lnTo>
                    <a:pt x="407" y="362"/>
                  </a:lnTo>
                  <a:lnTo>
                    <a:pt x="407" y="347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09" name="Freeform 16">
              <a:extLst>
                <a:ext uri="{FF2B5EF4-FFF2-40B4-BE49-F238E27FC236}">
                  <a16:creationId xmlns:a16="http://schemas.microsoft.com/office/drawing/2014/main" id="{C647E1F5-05A9-EECE-176A-82871FE5FFB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62824" y="2513016"/>
              <a:ext cx="477043" cy="584748"/>
            </a:xfrm>
            <a:custGeom>
              <a:avLst/>
              <a:gdLst>
                <a:gd name="T0" fmla="*/ 2147483646 w 295"/>
                <a:gd name="T1" fmla="*/ 2147483646 h 406"/>
                <a:gd name="T2" fmla="*/ 2147483646 w 295"/>
                <a:gd name="T3" fmla="*/ 2147483646 h 406"/>
                <a:gd name="T4" fmla="*/ 2147483646 w 295"/>
                <a:gd name="T5" fmla="*/ 2147483646 h 406"/>
                <a:gd name="T6" fmla="*/ 2147483646 w 295"/>
                <a:gd name="T7" fmla="*/ 2147483646 h 406"/>
                <a:gd name="T8" fmla="*/ 2147483646 w 295"/>
                <a:gd name="T9" fmla="*/ 2147483646 h 406"/>
                <a:gd name="T10" fmla="*/ 2147483646 w 295"/>
                <a:gd name="T11" fmla="*/ 2147483646 h 406"/>
                <a:gd name="T12" fmla="*/ 2147483646 w 295"/>
                <a:gd name="T13" fmla="*/ 2147483646 h 406"/>
                <a:gd name="T14" fmla="*/ 2147483646 w 295"/>
                <a:gd name="T15" fmla="*/ 2147483646 h 406"/>
                <a:gd name="T16" fmla="*/ 2147483646 w 295"/>
                <a:gd name="T17" fmla="*/ 2147483646 h 406"/>
                <a:gd name="T18" fmla="*/ 2147483646 w 295"/>
                <a:gd name="T19" fmla="*/ 2147483646 h 406"/>
                <a:gd name="T20" fmla="*/ 2147483646 w 295"/>
                <a:gd name="T21" fmla="*/ 2147483646 h 406"/>
                <a:gd name="T22" fmla="*/ 2147483646 w 295"/>
                <a:gd name="T23" fmla="*/ 2147483646 h 406"/>
                <a:gd name="T24" fmla="*/ 2147483646 w 295"/>
                <a:gd name="T25" fmla="*/ 2147483646 h 406"/>
                <a:gd name="T26" fmla="*/ 2147483646 w 295"/>
                <a:gd name="T27" fmla="*/ 2147483646 h 406"/>
                <a:gd name="T28" fmla="*/ 2147483646 w 295"/>
                <a:gd name="T29" fmla="*/ 2147483646 h 406"/>
                <a:gd name="T30" fmla="*/ 2147483646 w 295"/>
                <a:gd name="T31" fmla="*/ 2147483646 h 406"/>
                <a:gd name="T32" fmla="*/ 2147483646 w 295"/>
                <a:gd name="T33" fmla="*/ 2147483646 h 406"/>
                <a:gd name="T34" fmla="*/ 2147483646 w 295"/>
                <a:gd name="T35" fmla="*/ 2147483646 h 406"/>
                <a:gd name="T36" fmla="*/ 2147483646 w 295"/>
                <a:gd name="T37" fmla="*/ 2147483646 h 406"/>
                <a:gd name="T38" fmla="*/ 2147483646 w 295"/>
                <a:gd name="T39" fmla="*/ 2147483646 h 406"/>
                <a:gd name="T40" fmla="*/ 2147483646 w 295"/>
                <a:gd name="T41" fmla="*/ 2147483646 h 406"/>
                <a:gd name="T42" fmla="*/ 2147483646 w 295"/>
                <a:gd name="T43" fmla="*/ 2147483646 h 406"/>
                <a:gd name="T44" fmla="*/ 2147483646 w 295"/>
                <a:gd name="T45" fmla="*/ 2147483646 h 406"/>
                <a:gd name="T46" fmla="*/ 2147483646 w 295"/>
                <a:gd name="T47" fmla="*/ 2147483646 h 406"/>
                <a:gd name="T48" fmla="*/ 2147483646 w 295"/>
                <a:gd name="T49" fmla="*/ 2147483646 h 406"/>
                <a:gd name="T50" fmla="*/ 2147483646 w 295"/>
                <a:gd name="T51" fmla="*/ 2147483646 h 406"/>
                <a:gd name="T52" fmla="*/ 2147483646 w 295"/>
                <a:gd name="T53" fmla="*/ 2147483646 h 406"/>
                <a:gd name="T54" fmla="*/ 2147483646 w 295"/>
                <a:gd name="T55" fmla="*/ 2147483646 h 406"/>
                <a:gd name="T56" fmla="*/ 2147483646 w 295"/>
                <a:gd name="T57" fmla="*/ 2147483646 h 406"/>
                <a:gd name="T58" fmla="*/ 2147483646 w 295"/>
                <a:gd name="T59" fmla="*/ 2147483646 h 406"/>
                <a:gd name="T60" fmla="*/ 2147483646 w 295"/>
                <a:gd name="T61" fmla="*/ 2147483646 h 406"/>
                <a:gd name="T62" fmla="*/ 2147483646 w 295"/>
                <a:gd name="T63" fmla="*/ 2147483646 h 406"/>
                <a:gd name="T64" fmla="*/ 2147483646 w 295"/>
                <a:gd name="T65" fmla="*/ 2147483646 h 406"/>
                <a:gd name="T66" fmla="*/ 2147483646 w 295"/>
                <a:gd name="T67" fmla="*/ 2147483646 h 406"/>
                <a:gd name="T68" fmla="*/ 2147483646 w 295"/>
                <a:gd name="T69" fmla="*/ 2147483646 h 406"/>
                <a:gd name="T70" fmla="*/ 2147483646 w 295"/>
                <a:gd name="T71" fmla="*/ 2147483646 h 406"/>
                <a:gd name="T72" fmla="*/ 2147483646 w 295"/>
                <a:gd name="T73" fmla="*/ 2147483646 h 406"/>
                <a:gd name="T74" fmla="*/ 2147483646 w 295"/>
                <a:gd name="T75" fmla="*/ 2147483646 h 406"/>
                <a:gd name="T76" fmla="*/ 2147483646 w 295"/>
                <a:gd name="T77" fmla="*/ 2147483646 h 406"/>
                <a:gd name="T78" fmla="*/ 2147483646 w 295"/>
                <a:gd name="T79" fmla="*/ 2147483646 h 406"/>
                <a:gd name="T80" fmla="*/ 2147483646 w 295"/>
                <a:gd name="T81" fmla="*/ 2147483646 h 406"/>
                <a:gd name="T82" fmla="*/ 2147483646 w 295"/>
                <a:gd name="T83" fmla="*/ 2147483646 h 406"/>
                <a:gd name="T84" fmla="*/ 2147483646 w 295"/>
                <a:gd name="T85" fmla="*/ 2147483646 h 406"/>
                <a:gd name="T86" fmla="*/ 2147483646 w 295"/>
                <a:gd name="T87" fmla="*/ 2147483646 h 406"/>
                <a:gd name="T88" fmla="*/ 2147483646 w 295"/>
                <a:gd name="T89" fmla="*/ 2147483646 h 406"/>
                <a:gd name="T90" fmla="*/ 2147483646 w 295"/>
                <a:gd name="T91" fmla="*/ 2147483646 h 406"/>
                <a:gd name="T92" fmla="*/ 2147483646 w 295"/>
                <a:gd name="T93" fmla="*/ 2147483646 h 406"/>
                <a:gd name="T94" fmla="*/ 2147483646 w 295"/>
                <a:gd name="T95" fmla="*/ 2147483646 h 4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295" h="406">
                  <a:moveTo>
                    <a:pt x="271" y="239"/>
                  </a:moveTo>
                  <a:lnTo>
                    <a:pt x="273" y="230"/>
                  </a:lnTo>
                  <a:lnTo>
                    <a:pt x="275" y="227"/>
                  </a:lnTo>
                  <a:lnTo>
                    <a:pt x="279" y="223"/>
                  </a:lnTo>
                  <a:lnTo>
                    <a:pt x="284" y="221"/>
                  </a:lnTo>
                  <a:lnTo>
                    <a:pt x="287" y="220"/>
                  </a:lnTo>
                  <a:lnTo>
                    <a:pt x="291" y="218"/>
                  </a:lnTo>
                  <a:lnTo>
                    <a:pt x="295" y="214"/>
                  </a:lnTo>
                  <a:lnTo>
                    <a:pt x="295" y="209"/>
                  </a:lnTo>
                  <a:lnTo>
                    <a:pt x="295" y="191"/>
                  </a:lnTo>
                  <a:lnTo>
                    <a:pt x="295" y="173"/>
                  </a:lnTo>
                  <a:lnTo>
                    <a:pt x="295" y="153"/>
                  </a:lnTo>
                  <a:lnTo>
                    <a:pt x="295" y="137"/>
                  </a:lnTo>
                  <a:lnTo>
                    <a:pt x="295" y="132"/>
                  </a:lnTo>
                  <a:lnTo>
                    <a:pt x="293" y="128"/>
                  </a:lnTo>
                  <a:lnTo>
                    <a:pt x="291" y="119"/>
                  </a:lnTo>
                  <a:lnTo>
                    <a:pt x="286" y="114"/>
                  </a:lnTo>
                  <a:lnTo>
                    <a:pt x="273" y="105"/>
                  </a:lnTo>
                  <a:lnTo>
                    <a:pt x="259" y="96"/>
                  </a:lnTo>
                  <a:lnTo>
                    <a:pt x="245" y="85"/>
                  </a:lnTo>
                  <a:lnTo>
                    <a:pt x="227" y="66"/>
                  </a:lnTo>
                  <a:lnTo>
                    <a:pt x="194" y="41"/>
                  </a:lnTo>
                  <a:lnTo>
                    <a:pt x="163" y="19"/>
                  </a:lnTo>
                  <a:lnTo>
                    <a:pt x="147" y="12"/>
                  </a:lnTo>
                  <a:lnTo>
                    <a:pt x="130" y="5"/>
                  </a:lnTo>
                  <a:lnTo>
                    <a:pt x="114" y="1"/>
                  </a:lnTo>
                  <a:lnTo>
                    <a:pt x="96" y="0"/>
                  </a:lnTo>
                  <a:lnTo>
                    <a:pt x="91" y="1"/>
                  </a:lnTo>
                  <a:lnTo>
                    <a:pt x="87" y="3"/>
                  </a:lnTo>
                  <a:lnTo>
                    <a:pt x="82" y="9"/>
                  </a:lnTo>
                  <a:lnTo>
                    <a:pt x="77" y="14"/>
                  </a:lnTo>
                  <a:lnTo>
                    <a:pt x="68" y="25"/>
                  </a:lnTo>
                  <a:lnTo>
                    <a:pt x="61" y="34"/>
                  </a:lnTo>
                  <a:lnTo>
                    <a:pt x="48" y="48"/>
                  </a:lnTo>
                  <a:lnTo>
                    <a:pt x="38" y="68"/>
                  </a:lnTo>
                  <a:lnTo>
                    <a:pt x="29" y="87"/>
                  </a:lnTo>
                  <a:lnTo>
                    <a:pt x="20" y="111"/>
                  </a:lnTo>
                  <a:lnTo>
                    <a:pt x="11" y="134"/>
                  </a:lnTo>
                  <a:lnTo>
                    <a:pt x="6" y="155"/>
                  </a:lnTo>
                  <a:lnTo>
                    <a:pt x="2" y="177"/>
                  </a:lnTo>
                  <a:lnTo>
                    <a:pt x="0" y="196"/>
                  </a:lnTo>
                  <a:lnTo>
                    <a:pt x="11" y="196"/>
                  </a:lnTo>
                  <a:lnTo>
                    <a:pt x="18" y="196"/>
                  </a:lnTo>
                  <a:lnTo>
                    <a:pt x="23" y="204"/>
                  </a:lnTo>
                  <a:lnTo>
                    <a:pt x="30" y="209"/>
                  </a:lnTo>
                  <a:lnTo>
                    <a:pt x="38" y="214"/>
                  </a:lnTo>
                  <a:lnTo>
                    <a:pt x="46" y="220"/>
                  </a:lnTo>
                  <a:lnTo>
                    <a:pt x="64" y="227"/>
                  </a:lnTo>
                  <a:lnTo>
                    <a:pt x="84" y="234"/>
                  </a:lnTo>
                  <a:lnTo>
                    <a:pt x="85" y="234"/>
                  </a:lnTo>
                  <a:lnTo>
                    <a:pt x="89" y="236"/>
                  </a:lnTo>
                  <a:lnTo>
                    <a:pt x="93" y="241"/>
                  </a:lnTo>
                  <a:lnTo>
                    <a:pt x="98" y="246"/>
                  </a:lnTo>
                  <a:lnTo>
                    <a:pt x="108" y="263"/>
                  </a:lnTo>
                  <a:lnTo>
                    <a:pt x="121" y="282"/>
                  </a:lnTo>
                  <a:lnTo>
                    <a:pt x="142" y="322"/>
                  </a:lnTo>
                  <a:lnTo>
                    <a:pt x="153" y="347"/>
                  </a:lnTo>
                  <a:lnTo>
                    <a:pt x="156" y="352"/>
                  </a:lnTo>
                  <a:lnTo>
                    <a:pt x="156" y="357"/>
                  </a:lnTo>
                  <a:lnTo>
                    <a:pt x="155" y="363"/>
                  </a:lnTo>
                  <a:lnTo>
                    <a:pt x="151" y="368"/>
                  </a:lnTo>
                  <a:lnTo>
                    <a:pt x="149" y="377"/>
                  </a:lnTo>
                  <a:lnTo>
                    <a:pt x="149" y="384"/>
                  </a:lnTo>
                  <a:lnTo>
                    <a:pt x="151" y="388"/>
                  </a:lnTo>
                  <a:lnTo>
                    <a:pt x="155" y="390"/>
                  </a:lnTo>
                  <a:lnTo>
                    <a:pt x="158" y="393"/>
                  </a:lnTo>
                  <a:lnTo>
                    <a:pt x="162" y="393"/>
                  </a:lnTo>
                  <a:lnTo>
                    <a:pt x="179" y="398"/>
                  </a:lnTo>
                  <a:lnTo>
                    <a:pt x="199" y="404"/>
                  </a:lnTo>
                  <a:lnTo>
                    <a:pt x="217" y="406"/>
                  </a:lnTo>
                  <a:lnTo>
                    <a:pt x="225" y="406"/>
                  </a:lnTo>
                  <a:lnTo>
                    <a:pt x="227" y="402"/>
                  </a:lnTo>
                  <a:lnTo>
                    <a:pt x="233" y="398"/>
                  </a:lnTo>
                  <a:lnTo>
                    <a:pt x="240" y="397"/>
                  </a:lnTo>
                  <a:lnTo>
                    <a:pt x="247" y="393"/>
                  </a:lnTo>
                  <a:lnTo>
                    <a:pt x="256" y="388"/>
                  </a:lnTo>
                  <a:lnTo>
                    <a:pt x="263" y="381"/>
                  </a:lnTo>
                  <a:lnTo>
                    <a:pt x="264" y="375"/>
                  </a:lnTo>
                  <a:lnTo>
                    <a:pt x="266" y="370"/>
                  </a:lnTo>
                  <a:lnTo>
                    <a:pt x="268" y="363"/>
                  </a:lnTo>
                  <a:lnTo>
                    <a:pt x="268" y="356"/>
                  </a:lnTo>
                  <a:lnTo>
                    <a:pt x="268" y="348"/>
                  </a:lnTo>
                  <a:lnTo>
                    <a:pt x="264" y="339"/>
                  </a:lnTo>
                  <a:lnTo>
                    <a:pt x="259" y="331"/>
                  </a:lnTo>
                  <a:lnTo>
                    <a:pt x="254" y="320"/>
                  </a:lnTo>
                  <a:lnTo>
                    <a:pt x="248" y="311"/>
                  </a:lnTo>
                  <a:lnTo>
                    <a:pt x="243" y="300"/>
                  </a:lnTo>
                  <a:lnTo>
                    <a:pt x="240" y="291"/>
                  </a:lnTo>
                  <a:lnTo>
                    <a:pt x="240" y="284"/>
                  </a:lnTo>
                  <a:lnTo>
                    <a:pt x="238" y="282"/>
                  </a:lnTo>
                  <a:lnTo>
                    <a:pt x="236" y="282"/>
                  </a:lnTo>
                  <a:lnTo>
                    <a:pt x="236" y="279"/>
                  </a:lnTo>
                  <a:lnTo>
                    <a:pt x="238" y="277"/>
                  </a:lnTo>
                  <a:lnTo>
                    <a:pt x="243" y="270"/>
                  </a:lnTo>
                  <a:lnTo>
                    <a:pt x="248" y="261"/>
                  </a:lnTo>
                  <a:lnTo>
                    <a:pt x="263" y="246"/>
                  </a:lnTo>
                  <a:lnTo>
                    <a:pt x="271" y="239"/>
                  </a:ln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10" name="Freeform 17">
              <a:extLst>
                <a:ext uri="{FF2B5EF4-FFF2-40B4-BE49-F238E27FC236}">
                  <a16:creationId xmlns:a16="http://schemas.microsoft.com/office/drawing/2014/main" id="{7EA897C9-2AFC-8A80-8FA2-E673F56F7969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7240" y="2789211"/>
              <a:ext cx="913114" cy="645164"/>
            </a:xfrm>
            <a:custGeom>
              <a:avLst/>
              <a:gdLst>
                <a:gd name="T0" fmla="*/ 2147483646 w 562"/>
                <a:gd name="T1" fmla="*/ 2147483646 h 447"/>
                <a:gd name="T2" fmla="*/ 2147483646 w 562"/>
                <a:gd name="T3" fmla="*/ 2147483646 h 447"/>
                <a:gd name="T4" fmla="*/ 2147483646 w 562"/>
                <a:gd name="T5" fmla="*/ 2147483646 h 447"/>
                <a:gd name="T6" fmla="*/ 2147483646 w 562"/>
                <a:gd name="T7" fmla="*/ 2147483646 h 447"/>
                <a:gd name="T8" fmla="*/ 2147483646 w 562"/>
                <a:gd name="T9" fmla="*/ 2147483646 h 447"/>
                <a:gd name="T10" fmla="*/ 2147483646 w 562"/>
                <a:gd name="T11" fmla="*/ 2147483646 h 447"/>
                <a:gd name="T12" fmla="*/ 2147483646 w 562"/>
                <a:gd name="T13" fmla="*/ 2147483646 h 447"/>
                <a:gd name="T14" fmla="*/ 2147483646 w 562"/>
                <a:gd name="T15" fmla="*/ 2147483646 h 447"/>
                <a:gd name="T16" fmla="*/ 2147483646 w 562"/>
                <a:gd name="T17" fmla="*/ 2147483646 h 447"/>
                <a:gd name="T18" fmla="*/ 2147483646 w 562"/>
                <a:gd name="T19" fmla="*/ 2147483646 h 447"/>
                <a:gd name="T20" fmla="*/ 2147483646 w 562"/>
                <a:gd name="T21" fmla="*/ 2147483646 h 447"/>
                <a:gd name="T22" fmla="*/ 2147483646 w 562"/>
                <a:gd name="T23" fmla="*/ 2147483646 h 447"/>
                <a:gd name="T24" fmla="*/ 2147483646 w 562"/>
                <a:gd name="T25" fmla="*/ 2147483646 h 447"/>
                <a:gd name="T26" fmla="*/ 2147483646 w 562"/>
                <a:gd name="T27" fmla="*/ 2147483646 h 447"/>
                <a:gd name="T28" fmla="*/ 2147483646 w 562"/>
                <a:gd name="T29" fmla="*/ 2147483646 h 447"/>
                <a:gd name="T30" fmla="*/ 2147483646 w 562"/>
                <a:gd name="T31" fmla="*/ 2147483646 h 447"/>
                <a:gd name="T32" fmla="*/ 2147483646 w 562"/>
                <a:gd name="T33" fmla="*/ 2147483646 h 447"/>
                <a:gd name="T34" fmla="*/ 2147483646 w 562"/>
                <a:gd name="T35" fmla="*/ 2147483646 h 447"/>
                <a:gd name="T36" fmla="*/ 2147483646 w 562"/>
                <a:gd name="T37" fmla="*/ 2147483646 h 447"/>
                <a:gd name="T38" fmla="*/ 2147483646 w 562"/>
                <a:gd name="T39" fmla="*/ 2147483646 h 447"/>
                <a:gd name="T40" fmla="*/ 2147483646 w 562"/>
                <a:gd name="T41" fmla="*/ 2147483646 h 447"/>
                <a:gd name="T42" fmla="*/ 2147483646 w 562"/>
                <a:gd name="T43" fmla="*/ 0 h 447"/>
                <a:gd name="T44" fmla="*/ 2147483646 w 562"/>
                <a:gd name="T45" fmla="*/ 2147483646 h 447"/>
                <a:gd name="T46" fmla="*/ 2147483646 w 562"/>
                <a:gd name="T47" fmla="*/ 2147483646 h 447"/>
                <a:gd name="T48" fmla="*/ 2147483646 w 562"/>
                <a:gd name="T49" fmla="*/ 2147483646 h 447"/>
                <a:gd name="T50" fmla="*/ 2147483646 w 562"/>
                <a:gd name="T51" fmla="*/ 2147483646 h 447"/>
                <a:gd name="T52" fmla="*/ 2147483646 w 562"/>
                <a:gd name="T53" fmla="*/ 2147483646 h 447"/>
                <a:gd name="T54" fmla="*/ 2147483646 w 562"/>
                <a:gd name="T55" fmla="*/ 2147483646 h 447"/>
                <a:gd name="T56" fmla="*/ 2147483646 w 562"/>
                <a:gd name="T57" fmla="*/ 2147483646 h 447"/>
                <a:gd name="T58" fmla="*/ 2147483646 w 562"/>
                <a:gd name="T59" fmla="*/ 2147483646 h 447"/>
                <a:gd name="T60" fmla="*/ 2147483646 w 562"/>
                <a:gd name="T61" fmla="*/ 2147483646 h 447"/>
                <a:gd name="T62" fmla="*/ 2147483646 w 562"/>
                <a:gd name="T63" fmla="*/ 2147483646 h 447"/>
                <a:gd name="T64" fmla="*/ 2147483646 w 562"/>
                <a:gd name="T65" fmla="*/ 2147483646 h 447"/>
                <a:gd name="T66" fmla="*/ 2147483646 w 562"/>
                <a:gd name="T67" fmla="*/ 2147483646 h 447"/>
                <a:gd name="T68" fmla="*/ 2147483646 w 562"/>
                <a:gd name="T69" fmla="*/ 2147483646 h 447"/>
                <a:gd name="T70" fmla="*/ 2147483646 w 562"/>
                <a:gd name="T71" fmla="*/ 2147483646 h 447"/>
                <a:gd name="T72" fmla="*/ 2147483646 w 562"/>
                <a:gd name="T73" fmla="*/ 2147483646 h 447"/>
                <a:gd name="T74" fmla="*/ 2147483646 w 562"/>
                <a:gd name="T75" fmla="*/ 2147483646 h 447"/>
                <a:gd name="T76" fmla="*/ 2147483646 w 562"/>
                <a:gd name="T77" fmla="*/ 2147483646 h 447"/>
                <a:gd name="T78" fmla="*/ 2147483646 w 562"/>
                <a:gd name="T79" fmla="*/ 2147483646 h 447"/>
                <a:gd name="T80" fmla="*/ 2147483646 w 562"/>
                <a:gd name="T81" fmla="*/ 2147483646 h 447"/>
                <a:gd name="T82" fmla="*/ 2147483646 w 562"/>
                <a:gd name="T83" fmla="*/ 2147483646 h 447"/>
                <a:gd name="T84" fmla="*/ 2147483646 w 562"/>
                <a:gd name="T85" fmla="*/ 2147483646 h 447"/>
                <a:gd name="T86" fmla="*/ 2147483646 w 562"/>
                <a:gd name="T87" fmla="*/ 2147483646 h 447"/>
                <a:gd name="T88" fmla="*/ 2147483646 w 562"/>
                <a:gd name="T89" fmla="*/ 2147483646 h 447"/>
                <a:gd name="T90" fmla="*/ 2147483646 w 562"/>
                <a:gd name="T91" fmla="*/ 2147483646 h 44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562" h="447">
                  <a:moveTo>
                    <a:pt x="387" y="359"/>
                  </a:moveTo>
                  <a:lnTo>
                    <a:pt x="383" y="352"/>
                  </a:lnTo>
                  <a:lnTo>
                    <a:pt x="381" y="345"/>
                  </a:lnTo>
                  <a:lnTo>
                    <a:pt x="381" y="340"/>
                  </a:lnTo>
                  <a:lnTo>
                    <a:pt x="381" y="332"/>
                  </a:lnTo>
                  <a:lnTo>
                    <a:pt x="385" y="320"/>
                  </a:lnTo>
                  <a:lnTo>
                    <a:pt x="388" y="306"/>
                  </a:lnTo>
                  <a:lnTo>
                    <a:pt x="403" y="306"/>
                  </a:lnTo>
                  <a:lnTo>
                    <a:pt x="419" y="306"/>
                  </a:lnTo>
                  <a:lnTo>
                    <a:pt x="435" y="306"/>
                  </a:lnTo>
                  <a:lnTo>
                    <a:pt x="449" y="306"/>
                  </a:lnTo>
                  <a:lnTo>
                    <a:pt x="456" y="313"/>
                  </a:lnTo>
                  <a:lnTo>
                    <a:pt x="463" y="318"/>
                  </a:lnTo>
                  <a:lnTo>
                    <a:pt x="461" y="340"/>
                  </a:lnTo>
                  <a:lnTo>
                    <a:pt x="461" y="359"/>
                  </a:lnTo>
                  <a:lnTo>
                    <a:pt x="475" y="361"/>
                  </a:lnTo>
                  <a:lnTo>
                    <a:pt x="482" y="363"/>
                  </a:lnTo>
                  <a:lnTo>
                    <a:pt x="486" y="363"/>
                  </a:lnTo>
                  <a:lnTo>
                    <a:pt x="488" y="365"/>
                  </a:lnTo>
                  <a:lnTo>
                    <a:pt x="490" y="365"/>
                  </a:lnTo>
                  <a:lnTo>
                    <a:pt x="502" y="354"/>
                  </a:lnTo>
                  <a:lnTo>
                    <a:pt x="511" y="334"/>
                  </a:lnTo>
                  <a:lnTo>
                    <a:pt x="528" y="302"/>
                  </a:lnTo>
                  <a:lnTo>
                    <a:pt x="550" y="270"/>
                  </a:lnTo>
                  <a:lnTo>
                    <a:pt x="560" y="252"/>
                  </a:lnTo>
                  <a:lnTo>
                    <a:pt x="562" y="247"/>
                  </a:lnTo>
                  <a:lnTo>
                    <a:pt x="562" y="243"/>
                  </a:lnTo>
                  <a:lnTo>
                    <a:pt x="560" y="238"/>
                  </a:lnTo>
                  <a:lnTo>
                    <a:pt x="559" y="234"/>
                  </a:lnTo>
                  <a:lnTo>
                    <a:pt x="544" y="227"/>
                  </a:lnTo>
                  <a:lnTo>
                    <a:pt x="528" y="220"/>
                  </a:lnTo>
                  <a:lnTo>
                    <a:pt x="511" y="220"/>
                  </a:lnTo>
                  <a:lnTo>
                    <a:pt x="493" y="220"/>
                  </a:lnTo>
                  <a:lnTo>
                    <a:pt x="488" y="214"/>
                  </a:lnTo>
                  <a:lnTo>
                    <a:pt x="481" y="213"/>
                  </a:lnTo>
                  <a:lnTo>
                    <a:pt x="465" y="213"/>
                  </a:lnTo>
                  <a:lnTo>
                    <a:pt x="451" y="209"/>
                  </a:lnTo>
                  <a:lnTo>
                    <a:pt x="435" y="204"/>
                  </a:lnTo>
                  <a:lnTo>
                    <a:pt x="415" y="202"/>
                  </a:lnTo>
                  <a:lnTo>
                    <a:pt x="408" y="193"/>
                  </a:lnTo>
                  <a:lnTo>
                    <a:pt x="406" y="186"/>
                  </a:lnTo>
                  <a:lnTo>
                    <a:pt x="406" y="180"/>
                  </a:lnTo>
                  <a:lnTo>
                    <a:pt x="408" y="177"/>
                  </a:lnTo>
                  <a:lnTo>
                    <a:pt x="410" y="172"/>
                  </a:lnTo>
                  <a:lnTo>
                    <a:pt x="412" y="164"/>
                  </a:lnTo>
                  <a:lnTo>
                    <a:pt x="412" y="155"/>
                  </a:lnTo>
                  <a:lnTo>
                    <a:pt x="406" y="143"/>
                  </a:lnTo>
                  <a:lnTo>
                    <a:pt x="399" y="127"/>
                  </a:lnTo>
                  <a:lnTo>
                    <a:pt x="380" y="95"/>
                  </a:lnTo>
                  <a:lnTo>
                    <a:pt x="358" y="59"/>
                  </a:lnTo>
                  <a:lnTo>
                    <a:pt x="344" y="39"/>
                  </a:lnTo>
                  <a:lnTo>
                    <a:pt x="346" y="41"/>
                  </a:lnTo>
                  <a:lnTo>
                    <a:pt x="339" y="39"/>
                  </a:lnTo>
                  <a:lnTo>
                    <a:pt x="330" y="36"/>
                  </a:lnTo>
                  <a:lnTo>
                    <a:pt x="309" y="28"/>
                  </a:lnTo>
                  <a:lnTo>
                    <a:pt x="298" y="25"/>
                  </a:lnTo>
                  <a:lnTo>
                    <a:pt x="287" y="18"/>
                  </a:lnTo>
                  <a:lnTo>
                    <a:pt x="279" y="11"/>
                  </a:lnTo>
                  <a:lnTo>
                    <a:pt x="273" y="3"/>
                  </a:lnTo>
                  <a:lnTo>
                    <a:pt x="266" y="3"/>
                  </a:lnTo>
                  <a:lnTo>
                    <a:pt x="259" y="3"/>
                  </a:lnTo>
                  <a:lnTo>
                    <a:pt x="222" y="5"/>
                  </a:lnTo>
                  <a:lnTo>
                    <a:pt x="160" y="2"/>
                  </a:lnTo>
                  <a:lnTo>
                    <a:pt x="128" y="0"/>
                  </a:lnTo>
                  <a:lnTo>
                    <a:pt x="100" y="0"/>
                  </a:lnTo>
                  <a:lnTo>
                    <a:pt x="78" y="0"/>
                  </a:lnTo>
                  <a:lnTo>
                    <a:pt x="70" y="2"/>
                  </a:lnTo>
                  <a:lnTo>
                    <a:pt x="62" y="2"/>
                  </a:lnTo>
                  <a:lnTo>
                    <a:pt x="62" y="18"/>
                  </a:lnTo>
                  <a:lnTo>
                    <a:pt x="64" y="32"/>
                  </a:lnTo>
                  <a:lnTo>
                    <a:pt x="68" y="43"/>
                  </a:lnTo>
                  <a:lnTo>
                    <a:pt x="70" y="52"/>
                  </a:lnTo>
                  <a:lnTo>
                    <a:pt x="73" y="62"/>
                  </a:lnTo>
                  <a:lnTo>
                    <a:pt x="75" y="75"/>
                  </a:lnTo>
                  <a:lnTo>
                    <a:pt x="77" y="89"/>
                  </a:lnTo>
                  <a:lnTo>
                    <a:pt x="78" y="109"/>
                  </a:lnTo>
                  <a:lnTo>
                    <a:pt x="71" y="109"/>
                  </a:lnTo>
                  <a:lnTo>
                    <a:pt x="68" y="109"/>
                  </a:lnTo>
                  <a:lnTo>
                    <a:pt x="62" y="112"/>
                  </a:lnTo>
                  <a:lnTo>
                    <a:pt x="55" y="116"/>
                  </a:lnTo>
                  <a:lnTo>
                    <a:pt x="46" y="116"/>
                  </a:lnTo>
                  <a:lnTo>
                    <a:pt x="36" y="114"/>
                  </a:lnTo>
                  <a:lnTo>
                    <a:pt x="34" y="116"/>
                  </a:lnTo>
                  <a:lnTo>
                    <a:pt x="34" y="118"/>
                  </a:lnTo>
                  <a:lnTo>
                    <a:pt x="20" y="130"/>
                  </a:lnTo>
                  <a:lnTo>
                    <a:pt x="6" y="145"/>
                  </a:lnTo>
                  <a:lnTo>
                    <a:pt x="4" y="146"/>
                  </a:lnTo>
                  <a:lnTo>
                    <a:pt x="2" y="150"/>
                  </a:lnTo>
                  <a:lnTo>
                    <a:pt x="2" y="154"/>
                  </a:lnTo>
                  <a:lnTo>
                    <a:pt x="0" y="157"/>
                  </a:lnTo>
                  <a:lnTo>
                    <a:pt x="2" y="168"/>
                  </a:lnTo>
                  <a:lnTo>
                    <a:pt x="4" y="177"/>
                  </a:lnTo>
                  <a:lnTo>
                    <a:pt x="23" y="175"/>
                  </a:lnTo>
                  <a:lnTo>
                    <a:pt x="43" y="172"/>
                  </a:lnTo>
                  <a:lnTo>
                    <a:pt x="50" y="179"/>
                  </a:lnTo>
                  <a:lnTo>
                    <a:pt x="61" y="189"/>
                  </a:lnTo>
                  <a:lnTo>
                    <a:pt x="55" y="198"/>
                  </a:lnTo>
                  <a:lnTo>
                    <a:pt x="52" y="209"/>
                  </a:lnTo>
                  <a:lnTo>
                    <a:pt x="48" y="222"/>
                  </a:lnTo>
                  <a:lnTo>
                    <a:pt x="48" y="234"/>
                  </a:lnTo>
                  <a:lnTo>
                    <a:pt x="46" y="263"/>
                  </a:lnTo>
                  <a:lnTo>
                    <a:pt x="48" y="295"/>
                  </a:lnTo>
                  <a:lnTo>
                    <a:pt x="59" y="359"/>
                  </a:lnTo>
                  <a:lnTo>
                    <a:pt x="71" y="424"/>
                  </a:lnTo>
                  <a:lnTo>
                    <a:pt x="84" y="424"/>
                  </a:lnTo>
                  <a:lnTo>
                    <a:pt x="101" y="425"/>
                  </a:lnTo>
                  <a:lnTo>
                    <a:pt x="119" y="427"/>
                  </a:lnTo>
                  <a:lnTo>
                    <a:pt x="137" y="429"/>
                  </a:lnTo>
                  <a:lnTo>
                    <a:pt x="140" y="438"/>
                  </a:lnTo>
                  <a:lnTo>
                    <a:pt x="142" y="447"/>
                  </a:lnTo>
                  <a:lnTo>
                    <a:pt x="156" y="447"/>
                  </a:lnTo>
                  <a:lnTo>
                    <a:pt x="171" y="447"/>
                  </a:lnTo>
                  <a:lnTo>
                    <a:pt x="185" y="447"/>
                  </a:lnTo>
                  <a:lnTo>
                    <a:pt x="199" y="447"/>
                  </a:lnTo>
                  <a:lnTo>
                    <a:pt x="215" y="442"/>
                  </a:lnTo>
                  <a:lnTo>
                    <a:pt x="236" y="440"/>
                  </a:lnTo>
                  <a:lnTo>
                    <a:pt x="247" y="440"/>
                  </a:lnTo>
                  <a:lnTo>
                    <a:pt x="257" y="440"/>
                  </a:lnTo>
                  <a:lnTo>
                    <a:pt x="266" y="442"/>
                  </a:lnTo>
                  <a:lnTo>
                    <a:pt x="273" y="443"/>
                  </a:lnTo>
                  <a:lnTo>
                    <a:pt x="287" y="443"/>
                  </a:lnTo>
                  <a:lnTo>
                    <a:pt x="300" y="443"/>
                  </a:lnTo>
                  <a:lnTo>
                    <a:pt x="326" y="431"/>
                  </a:lnTo>
                  <a:lnTo>
                    <a:pt x="351" y="420"/>
                  </a:lnTo>
                  <a:lnTo>
                    <a:pt x="358" y="411"/>
                  </a:lnTo>
                  <a:lnTo>
                    <a:pt x="365" y="402"/>
                  </a:lnTo>
                  <a:lnTo>
                    <a:pt x="381" y="402"/>
                  </a:lnTo>
                  <a:lnTo>
                    <a:pt x="396" y="400"/>
                  </a:lnTo>
                  <a:lnTo>
                    <a:pt x="408" y="397"/>
                  </a:lnTo>
                  <a:lnTo>
                    <a:pt x="419" y="393"/>
                  </a:lnTo>
                  <a:lnTo>
                    <a:pt x="419" y="384"/>
                  </a:lnTo>
                  <a:lnTo>
                    <a:pt x="417" y="377"/>
                  </a:lnTo>
                  <a:lnTo>
                    <a:pt x="415" y="372"/>
                  </a:lnTo>
                  <a:lnTo>
                    <a:pt x="412" y="366"/>
                  </a:lnTo>
                  <a:lnTo>
                    <a:pt x="406" y="365"/>
                  </a:lnTo>
                  <a:lnTo>
                    <a:pt x="401" y="361"/>
                  </a:lnTo>
                  <a:lnTo>
                    <a:pt x="394" y="361"/>
                  </a:lnTo>
                  <a:lnTo>
                    <a:pt x="387" y="359"/>
                  </a:ln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11" name="Freeform 18">
              <a:extLst>
                <a:ext uri="{FF2B5EF4-FFF2-40B4-BE49-F238E27FC236}">
                  <a16:creationId xmlns:a16="http://schemas.microsoft.com/office/drawing/2014/main" id="{49A18283-A8B9-3DF9-5FBE-01D2FAAD4CD5}"/>
                </a:ext>
              </a:extLst>
            </p:cNvPr>
            <p:cNvSpPr>
              <a:spLocks/>
            </p:cNvSpPr>
            <p:nvPr/>
          </p:nvSpPr>
          <p:spPr bwMode="auto">
            <a:xfrm>
              <a:off x="8306797" y="2530280"/>
              <a:ext cx="863361" cy="524333"/>
            </a:xfrm>
            <a:custGeom>
              <a:avLst/>
              <a:gdLst>
                <a:gd name="T0" fmla="*/ 2147483646 w 532"/>
                <a:gd name="T1" fmla="*/ 2147483646 h 363"/>
                <a:gd name="T2" fmla="*/ 2147483646 w 532"/>
                <a:gd name="T3" fmla="*/ 2147483646 h 363"/>
                <a:gd name="T4" fmla="*/ 2147483646 w 532"/>
                <a:gd name="T5" fmla="*/ 2147483646 h 363"/>
                <a:gd name="T6" fmla="*/ 2147483646 w 532"/>
                <a:gd name="T7" fmla="*/ 2147483646 h 363"/>
                <a:gd name="T8" fmla="*/ 2147483646 w 532"/>
                <a:gd name="T9" fmla="*/ 2147483646 h 363"/>
                <a:gd name="T10" fmla="*/ 2147483646 w 532"/>
                <a:gd name="T11" fmla="*/ 2147483646 h 363"/>
                <a:gd name="T12" fmla="*/ 2147483646 w 532"/>
                <a:gd name="T13" fmla="*/ 2147483646 h 363"/>
                <a:gd name="T14" fmla="*/ 2147483646 w 532"/>
                <a:gd name="T15" fmla="*/ 2147483646 h 363"/>
                <a:gd name="T16" fmla="*/ 2147483646 w 532"/>
                <a:gd name="T17" fmla="*/ 2147483646 h 363"/>
                <a:gd name="T18" fmla="*/ 2147483646 w 532"/>
                <a:gd name="T19" fmla="*/ 2147483646 h 363"/>
                <a:gd name="T20" fmla="*/ 2147483646 w 532"/>
                <a:gd name="T21" fmla="*/ 2147483646 h 363"/>
                <a:gd name="T22" fmla="*/ 2147483646 w 532"/>
                <a:gd name="T23" fmla="*/ 0 h 363"/>
                <a:gd name="T24" fmla="*/ 2147483646 w 532"/>
                <a:gd name="T25" fmla="*/ 2147483646 h 363"/>
                <a:gd name="T26" fmla="*/ 2147483646 w 532"/>
                <a:gd name="T27" fmla="*/ 2147483646 h 363"/>
                <a:gd name="T28" fmla="*/ 2147483646 w 532"/>
                <a:gd name="T29" fmla="*/ 2147483646 h 363"/>
                <a:gd name="T30" fmla="*/ 2147483646 w 532"/>
                <a:gd name="T31" fmla="*/ 2147483646 h 363"/>
                <a:gd name="T32" fmla="*/ 2147483646 w 532"/>
                <a:gd name="T33" fmla="*/ 2147483646 h 363"/>
                <a:gd name="T34" fmla="*/ 2147483646 w 532"/>
                <a:gd name="T35" fmla="*/ 2147483646 h 363"/>
                <a:gd name="T36" fmla="*/ 2147483646 w 532"/>
                <a:gd name="T37" fmla="*/ 2147483646 h 363"/>
                <a:gd name="T38" fmla="*/ 2147483646 w 532"/>
                <a:gd name="T39" fmla="*/ 2147483646 h 363"/>
                <a:gd name="T40" fmla="*/ 2147483646 w 532"/>
                <a:gd name="T41" fmla="*/ 2147483646 h 363"/>
                <a:gd name="T42" fmla="*/ 0 w 532"/>
                <a:gd name="T43" fmla="*/ 2147483646 h 363"/>
                <a:gd name="T44" fmla="*/ 2147483646 w 532"/>
                <a:gd name="T45" fmla="*/ 2147483646 h 363"/>
                <a:gd name="T46" fmla="*/ 2147483646 w 532"/>
                <a:gd name="T47" fmla="*/ 2147483646 h 363"/>
                <a:gd name="T48" fmla="*/ 2147483646 w 532"/>
                <a:gd name="T49" fmla="*/ 2147483646 h 363"/>
                <a:gd name="T50" fmla="*/ 2147483646 w 532"/>
                <a:gd name="T51" fmla="*/ 2147483646 h 363"/>
                <a:gd name="T52" fmla="*/ 2147483646 w 532"/>
                <a:gd name="T53" fmla="*/ 2147483646 h 363"/>
                <a:gd name="T54" fmla="*/ 2147483646 w 532"/>
                <a:gd name="T55" fmla="*/ 2147483646 h 363"/>
                <a:gd name="T56" fmla="*/ 2147483646 w 532"/>
                <a:gd name="T57" fmla="*/ 2147483646 h 363"/>
                <a:gd name="T58" fmla="*/ 2147483646 w 532"/>
                <a:gd name="T59" fmla="*/ 2147483646 h 363"/>
                <a:gd name="T60" fmla="*/ 2147483646 w 532"/>
                <a:gd name="T61" fmla="*/ 2147483646 h 363"/>
                <a:gd name="T62" fmla="*/ 2147483646 w 532"/>
                <a:gd name="T63" fmla="*/ 2147483646 h 363"/>
                <a:gd name="T64" fmla="*/ 2147483646 w 532"/>
                <a:gd name="T65" fmla="*/ 2147483646 h 363"/>
                <a:gd name="T66" fmla="*/ 2147483646 w 532"/>
                <a:gd name="T67" fmla="*/ 2147483646 h 363"/>
                <a:gd name="T68" fmla="*/ 2147483646 w 532"/>
                <a:gd name="T69" fmla="*/ 2147483646 h 363"/>
                <a:gd name="T70" fmla="*/ 2147483646 w 532"/>
                <a:gd name="T71" fmla="*/ 2147483646 h 363"/>
                <a:gd name="T72" fmla="*/ 2147483646 w 532"/>
                <a:gd name="T73" fmla="*/ 2147483646 h 363"/>
                <a:gd name="T74" fmla="*/ 2147483646 w 532"/>
                <a:gd name="T75" fmla="*/ 2147483646 h 363"/>
                <a:gd name="T76" fmla="*/ 2147483646 w 532"/>
                <a:gd name="T77" fmla="*/ 2147483646 h 363"/>
                <a:gd name="T78" fmla="*/ 2147483646 w 532"/>
                <a:gd name="T79" fmla="*/ 2147483646 h 363"/>
                <a:gd name="T80" fmla="*/ 2147483646 w 532"/>
                <a:gd name="T81" fmla="*/ 2147483646 h 363"/>
                <a:gd name="T82" fmla="*/ 2147483646 w 532"/>
                <a:gd name="T83" fmla="*/ 2147483646 h 363"/>
                <a:gd name="T84" fmla="*/ 2147483646 w 532"/>
                <a:gd name="T85" fmla="*/ 2147483646 h 36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32" h="363">
                  <a:moveTo>
                    <a:pt x="491" y="295"/>
                  </a:moveTo>
                  <a:lnTo>
                    <a:pt x="500" y="297"/>
                  </a:lnTo>
                  <a:lnTo>
                    <a:pt x="509" y="297"/>
                  </a:lnTo>
                  <a:lnTo>
                    <a:pt x="512" y="295"/>
                  </a:lnTo>
                  <a:lnTo>
                    <a:pt x="516" y="293"/>
                  </a:lnTo>
                  <a:lnTo>
                    <a:pt x="517" y="293"/>
                  </a:lnTo>
                  <a:lnTo>
                    <a:pt x="521" y="292"/>
                  </a:lnTo>
                  <a:lnTo>
                    <a:pt x="528" y="290"/>
                  </a:lnTo>
                  <a:lnTo>
                    <a:pt x="532" y="290"/>
                  </a:lnTo>
                  <a:lnTo>
                    <a:pt x="532" y="277"/>
                  </a:lnTo>
                  <a:lnTo>
                    <a:pt x="532" y="263"/>
                  </a:lnTo>
                  <a:lnTo>
                    <a:pt x="530" y="256"/>
                  </a:lnTo>
                  <a:lnTo>
                    <a:pt x="528" y="251"/>
                  </a:lnTo>
                  <a:lnTo>
                    <a:pt x="523" y="224"/>
                  </a:lnTo>
                  <a:lnTo>
                    <a:pt x="517" y="211"/>
                  </a:lnTo>
                  <a:lnTo>
                    <a:pt x="517" y="199"/>
                  </a:lnTo>
                  <a:lnTo>
                    <a:pt x="517" y="184"/>
                  </a:lnTo>
                  <a:lnTo>
                    <a:pt x="505" y="172"/>
                  </a:lnTo>
                  <a:lnTo>
                    <a:pt x="477" y="150"/>
                  </a:lnTo>
                  <a:lnTo>
                    <a:pt x="475" y="134"/>
                  </a:lnTo>
                  <a:lnTo>
                    <a:pt x="473" y="120"/>
                  </a:lnTo>
                  <a:lnTo>
                    <a:pt x="470" y="109"/>
                  </a:lnTo>
                  <a:lnTo>
                    <a:pt x="466" y="102"/>
                  </a:lnTo>
                  <a:lnTo>
                    <a:pt x="462" y="97"/>
                  </a:lnTo>
                  <a:lnTo>
                    <a:pt x="457" y="93"/>
                  </a:lnTo>
                  <a:lnTo>
                    <a:pt x="452" y="90"/>
                  </a:lnTo>
                  <a:lnTo>
                    <a:pt x="447" y="88"/>
                  </a:lnTo>
                  <a:lnTo>
                    <a:pt x="439" y="84"/>
                  </a:lnTo>
                  <a:lnTo>
                    <a:pt x="429" y="79"/>
                  </a:lnTo>
                  <a:lnTo>
                    <a:pt x="420" y="70"/>
                  </a:lnTo>
                  <a:lnTo>
                    <a:pt x="409" y="61"/>
                  </a:lnTo>
                  <a:lnTo>
                    <a:pt x="386" y="39"/>
                  </a:lnTo>
                  <a:lnTo>
                    <a:pt x="363" y="20"/>
                  </a:lnTo>
                  <a:lnTo>
                    <a:pt x="351" y="11"/>
                  </a:lnTo>
                  <a:lnTo>
                    <a:pt x="340" y="6"/>
                  </a:lnTo>
                  <a:lnTo>
                    <a:pt x="331" y="0"/>
                  </a:lnTo>
                  <a:lnTo>
                    <a:pt x="322" y="0"/>
                  </a:lnTo>
                  <a:lnTo>
                    <a:pt x="317" y="2"/>
                  </a:lnTo>
                  <a:lnTo>
                    <a:pt x="314" y="4"/>
                  </a:lnTo>
                  <a:lnTo>
                    <a:pt x="310" y="6"/>
                  </a:lnTo>
                  <a:lnTo>
                    <a:pt x="307" y="11"/>
                  </a:lnTo>
                  <a:lnTo>
                    <a:pt x="303" y="22"/>
                  </a:lnTo>
                  <a:lnTo>
                    <a:pt x="299" y="39"/>
                  </a:lnTo>
                  <a:lnTo>
                    <a:pt x="299" y="48"/>
                  </a:lnTo>
                  <a:lnTo>
                    <a:pt x="296" y="57"/>
                  </a:lnTo>
                  <a:lnTo>
                    <a:pt x="292" y="66"/>
                  </a:lnTo>
                  <a:lnTo>
                    <a:pt x="287" y="73"/>
                  </a:lnTo>
                  <a:lnTo>
                    <a:pt x="271" y="88"/>
                  </a:lnTo>
                  <a:lnTo>
                    <a:pt x="257" y="100"/>
                  </a:lnTo>
                  <a:lnTo>
                    <a:pt x="257" y="102"/>
                  </a:lnTo>
                  <a:lnTo>
                    <a:pt x="257" y="100"/>
                  </a:lnTo>
                  <a:lnTo>
                    <a:pt x="229" y="90"/>
                  </a:lnTo>
                  <a:lnTo>
                    <a:pt x="200" y="81"/>
                  </a:lnTo>
                  <a:lnTo>
                    <a:pt x="170" y="72"/>
                  </a:lnTo>
                  <a:lnTo>
                    <a:pt x="140" y="68"/>
                  </a:lnTo>
                  <a:lnTo>
                    <a:pt x="108" y="65"/>
                  </a:lnTo>
                  <a:lnTo>
                    <a:pt x="78" y="66"/>
                  </a:lnTo>
                  <a:lnTo>
                    <a:pt x="62" y="68"/>
                  </a:lnTo>
                  <a:lnTo>
                    <a:pt x="48" y="72"/>
                  </a:lnTo>
                  <a:lnTo>
                    <a:pt x="34" y="75"/>
                  </a:lnTo>
                  <a:lnTo>
                    <a:pt x="19" y="81"/>
                  </a:lnTo>
                  <a:lnTo>
                    <a:pt x="14" y="82"/>
                  </a:lnTo>
                  <a:lnTo>
                    <a:pt x="9" y="84"/>
                  </a:lnTo>
                  <a:lnTo>
                    <a:pt x="5" y="90"/>
                  </a:lnTo>
                  <a:lnTo>
                    <a:pt x="4" y="95"/>
                  </a:lnTo>
                  <a:lnTo>
                    <a:pt x="0" y="109"/>
                  </a:lnTo>
                  <a:lnTo>
                    <a:pt x="0" y="125"/>
                  </a:lnTo>
                  <a:lnTo>
                    <a:pt x="5" y="159"/>
                  </a:lnTo>
                  <a:lnTo>
                    <a:pt x="9" y="183"/>
                  </a:lnTo>
                  <a:lnTo>
                    <a:pt x="9" y="206"/>
                  </a:lnTo>
                  <a:lnTo>
                    <a:pt x="12" y="226"/>
                  </a:lnTo>
                  <a:lnTo>
                    <a:pt x="18" y="242"/>
                  </a:lnTo>
                  <a:lnTo>
                    <a:pt x="23" y="254"/>
                  </a:lnTo>
                  <a:lnTo>
                    <a:pt x="30" y="263"/>
                  </a:lnTo>
                  <a:lnTo>
                    <a:pt x="35" y="268"/>
                  </a:lnTo>
                  <a:lnTo>
                    <a:pt x="39" y="268"/>
                  </a:lnTo>
                  <a:lnTo>
                    <a:pt x="43" y="268"/>
                  </a:lnTo>
                  <a:lnTo>
                    <a:pt x="44" y="268"/>
                  </a:lnTo>
                  <a:lnTo>
                    <a:pt x="48" y="267"/>
                  </a:lnTo>
                  <a:lnTo>
                    <a:pt x="53" y="265"/>
                  </a:lnTo>
                  <a:lnTo>
                    <a:pt x="67" y="261"/>
                  </a:lnTo>
                  <a:lnTo>
                    <a:pt x="76" y="263"/>
                  </a:lnTo>
                  <a:lnTo>
                    <a:pt x="85" y="265"/>
                  </a:lnTo>
                  <a:lnTo>
                    <a:pt x="94" y="268"/>
                  </a:lnTo>
                  <a:lnTo>
                    <a:pt x="103" y="274"/>
                  </a:lnTo>
                  <a:lnTo>
                    <a:pt x="112" y="277"/>
                  </a:lnTo>
                  <a:lnTo>
                    <a:pt x="120" y="281"/>
                  </a:lnTo>
                  <a:lnTo>
                    <a:pt x="129" y="285"/>
                  </a:lnTo>
                  <a:lnTo>
                    <a:pt x="138" y="285"/>
                  </a:lnTo>
                  <a:lnTo>
                    <a:pt x="144" y="286"/>
                  </a:lnTo>
                  <a:lnTo>
                    <a:pt x="152" y="286"/>
                  </a:lnTo>
                  <a:lnTo>
                    <a:pt x="163" y="286"/>
                  </a:lnTo>
                  <a:lnTo>
                    <a:pt x="175" y="285"/>
                  </a:lnTo>
                  <a:lnTo>
                    <a:pt x="190" y="283"/>
                  </a:lnTo>
                  <a:lnTo>
                    <a:pt x="202" y="281"/>
                  </a:lnTo>
                  <a:lnTo>
                    <a:pt x="214" y="281"/>
                  </a:lnTo>
                  <a:lnTo>
                    <a:pt x="225" y="283"/>
                  </a:lnTo>
                  <a:lnTo>
                    <a:pt x="229" y="281"/>
                  </a:lnTo>
                  <a:lnTo>
                    <a:pt x="236" y="279"/>
                  </a:lnTo>
                  <a:lnTo>
                    <a:pt x="243" y="281"/>
                  </a:lnTo>
                  <a:lnTo>
                    <a:pt x="253" y="285"/>
                  </a:lnTo>
                  <a:lnTo>
                    <a:pt x="276" y="293"/>
                  </a:lnTo>
                  <a:lnTo>
                    <a:pt x="301" y="306"/>
                  </a:lnTo>
                  <a:lnTo>
                    <a:pt x="326" y="320"/>
                  </a:lnTo>
                  <a:lnTo>
                    <a:pt x="346" y="335"/>
                  </a:lnTo>
                  <a:lnTo>
                    <a:pt x="354" y="342"/>
                  </a:lnTo>
                  <a:lnTo>
                    <a:pt x="360" y="347"/>
                  </a:lnTo>
                  <a:lnTo>
                    <a:pt x="363" y="353"/>
                  </a:lnTo>
                  <a:lnTo>
                    <a:pt x="363" y="358"/>
                  </a:lnTo>
                  <a:lnTo>
                    <a:pt x="372" y="361"/>
                  </a:lnTo>
                  <a:lnTo>
                    <a:pt x="379" y="363"/>
                  </a:lnTo>
                  <a:lnTo>
                    <a:pt x="385" y="363"/>
                  </a:lnTo>
                  <a:lnTo>
                    <a:pt x="388" y="361"/>
                  </a:lnTo>
                  <a:lnTo>
                    <a:pt x="393" y="354"/>
                  </a:lnTo>
                  <a:lnTo>
                    <a:pt x="395" y="344"/>
                  </a:lnTo>
                  <a:lnTo>
                    <a:pt x="397" y="333"/>
                  </a:lnTo>
                  <a:lnTo>
                    <a:pt x="400" y="322"/>
                  </a:lnTo>
                  <a:lnTo>
                    <a:pt x="404" y="319"/>
                  </a:lnTo>
                  <a:lnTo>
                    <a:pt x="408" y="315"/>
                  </a:lnTo>
                  <a:lnTo>
                    <a:pt x="413" y="313"/>
                  </a:lnTo>
                  <a:lnTo>
                    <a:pt x="420" y="311"/>
                  </a:lnTo>
                  <a:lnTo>
                    <a:pt x="438" y="324"/>
                  </a:lnTo>
                  <a:lnTo>
                    <a:pt x="455" y="338"/>
                  </a:lnTo>
                  <a:lnTo>
                    <a:pt x="457" y="333"/>
                  </a:lnTo>
                  <a:lnTo>
                    <a:pt x="461" y="327"/>
                  </a:lnTo>
                  <a:lnTo>
                    <a:pt x="464" y="322"/>
                  </a:lnTo>
                  <a:lnTo>
                    <a:pt x="471" y="315"/>
                  </a:lnTo>
                  <a:lnTo>
                    <a:pt x="484" y="304"/>
                  </a:lnTo>
                  <a:lnTo>
                    <a:pt x="491" y="295"/>
                  </a:ln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12" name="Freeform 19">
              <a:extLst>
                <a:ext uri="{FF2B5EF4-FFF2-40B4-BE49-F238E27FC236}">
                  <a16:creationId xmlns:a16="http://schemas.microsoft.com/office/drawing/2014/main" id="{3C94ACDD-0263-8CEF-C770-AC1A856D9F04}"/>
                </a:ext>
              </a:extLst>
            </p:cNvPr>
            <p:cNvSpPr>
              <a:spLocks/>
            </p:cNvSpPr>
            <p:nvPr/>
          </p:nvSpPr>
          <p:spPr bwMode="auto">
            <a:xfrm>
              <a:off x="8192657" y="2905727"/>
              <a:ext cx="968719" cy="712055"/>
            </a:xfrm>
            <a:custGeom>
              <a:avLst/>
              <a:gdLst>
                <a:gd name="T0" fmla="*/ 2147483646 w 595"/>
                <a:gd name="T1" fmla="*/ 2147483646 h 498"/>
                <a:gd name="T2" fmla="*/ 2147483646 w 595"/>
                <a:gd name="T3" fmla="*/ 2147483646 h 498"/>
                <a:gd name="T4" fmla="*/ 2147483646 w 595"/>
                <a:gd name="T5" fmla="*/ 2147483646 h 498"/>
                <a:gd name="T6" fmla="*/ 2147483646 w 595"/>
                <a:gd name="T7" fmla="*/ 2147483646 h 498"/>
                <a:gd name="T8" fmla="*/ 2147483646 w 595"/>
                <a:gd name="T9" fmla="*/ 2147483646 h 498"/>
                <a:gd name="T10" fmla="*/ 2147483646 w 595"/>
                <a:gd name="T11" fmla="*/ 2147483646 h 498"/>
                <a:gd name="T12" fmla="*/ 2147483646 w 595"/>
                <a:gd name="T13" fmla="*/ 2147483646 h 498"/>
                <a:gd name="T14" fmla="*/ 2147483646 w 595"/>
                <a:gd name="T15" fmla="*/ 2147483646 h 498"/>
                <a:gd name="T16" fmla="*/ 2147483646 w 595"/>
                <a:gd name="T17" fmla="*/ 2147483646 h 498"/>
                <a:gd name="T18" fmla="*/ 2147483646 w 595"/>
                <a:gd name="T19" fmla="*/ 2147483646 h 498"/>
                <a:gd name="T20" fmla="*/ 2147483646 w 595"/>
                <a:gd name="T21" fmla="*/ 2147483646 h 498"/>
                <a:gd name="T22" fmla="*/ 2147483646 w 595"/>
                <a:gd name="T23" fmla="*/ 2147483646 h 498"/>
                <a:gd name="T24" fmla="*/ 2147483646 w 595"/>
                <a:gd name="T25" fmla="*/ 2147483646 h 498"/>
                <a:gd name="T26" fmla="*/ 2147483646 w 595"/>
                <a:gd name="T27" fmla="*/ 2147483646 h 498"/>
                <a:gd name="T28" fmla="*/ 2147483646 w 595"/>
                <a:gd name="T29" fmla="*/ 2147483646 h 498"/>
                <a:gd name="T30" fmla="*/ 2147483646 w 595"/>
                <a:gd name="T31" fmla="*/ 0 h 498"/>
                <a:gd name="T32" fmla="*/ 2147483646 w 595"/>
                <a:gd name="T33" fmla="*/ 2147483646 h 498"/>
                <a:gd name="T34" fmla="*/ 2147483646 w 595"/>
                <a:gd name="T35" fmla="*/ 2147483646 h 498"/>
                <a:gd name="T36" fmla="*/ 2147483646 w 595"/>
                <a:gd name="T37" fmla="*/ 2147483646 h 498"/>
                <a:gd name="T38" fmla="*/ 2147483646 w 595"/>
                <a:gd name="T39" fmla="*/ 2147483646 h 498"/>
                <a:gd name="T40" fmla="*/ 2147483646 w 595"/>
                <a:gd name="T41" fmla="*/ 2147483646 h 498"/>
                <a:gd name="T42" fmla="*/ 2147483646 w 595"/>
                <a:gd name="T43" fmla="*/ 2147483646 h 498"/>
                <a:gd name="T44" fmla="*/ 2147483646 w 595"/>
                <a:gd name="T45" fmla="*/ 2147483646 h 498"/>
                <a:gd name="T46" fmla="*/ 2147483646 w 595"/>
                <a:gd name="T47" fmla="*/ 2147483646 h 498"/>
                <a:gd name="T48" fmla="*/ 2147483646 w 595"/>
                <a:gd name="T49" fmla="*/ 2147483646 h 498"/>
                <a:gd name="T50" fmla="*/ 2147483646 w 595"/>
                <a:gd name="T51" fmla="*/ 2147483646 h 498"/>
                <a:gd name="T52" fmla="*/ 2147483646 w 595"/>
                <a:gd name="T53" fmla="*/ 2147483646 h 498"/>
                <a:gd name="T54" fmla="*/ 2147483646 w 595"/>
                <a:gd name="T55" fmla="*/ 2147483646 h 498"/>
                <a:gd name="T56" fmla="*/ 2147483646 w 595"/>
                <a:gd name="T57" fmla="*/ 2147483646 h 498"/>
                <a:gd name="T58" fmla="*/ 2147483646 w 595"/>
                <a:gd name="T59" fmla="*/ 2147483646 h 498"/>
                <a:gd name="T60" fmla="*/ 2147483646 w 595"/>
                <a:gd name="T61" fmla="*/ 2147483646 h 498"/>
                <a:gd name="T62" fmla="*/ 2147483646 w 595"/>
                <a:gd name="T63" fmla="*/ 2147483646 h 498"/>
                <a:gd name="T64" fmla="*/ 2147483646 w 595"/>
                <a:gd name="T65" fmla="*/ 2147483646 h 498"/>
                <a:gd name="T66" fmla="*/ 2147483646 w 595"/>
                <a:gd name="T67" fmla="*/ 2147483646 h 498"/>
                <a:gd name="T68" fmla="*/ 2147483646 w 595"/>
                <a:gd name="T69" fmla="*/ 2147483646 h 498"/>
                <a:gd name="T70" fmla="*/ 2147483646 w 595"/>
                <a:gd name="T71" fmla="*/ 2147483646 h 498"/>
                <a:gd name="T72" fmla="*/ 2147483646 w 595"/>
                <a:gd name="T73" fmla="*/ 2147483646 h 498"/>
                <a:gd name="T74" fmla="*/ 2147483646 w 595"/>
                <a:gd name="T75" fmla="*/ 2147483646 h 498"/>
                <a:gd name="T76" fmla="*/ 2147483646 w 595"/>
                <a:gd name="T77" fmla="*/ 2147483646 h 498"/>
                <a:gd name="T78" fmla="*/ 2147483646 w 595"/>
                <a:gd name="T79" fmla="*/ 2147483646 h 498"/>
                <a:gd name="T80" fmla="*/ 2147483646 w 595"/>
                <a:gd name="T81" fmla="*/ 2147483646 h 498"/>
                <a:gd name="T82" fmla="*/ 2147483646 w 595"/>
                <a:gd name="T83" fmla="*/ 2147483646 h 498"/>
                <a:gd name="T84" fmla="*/ 2147483646 w 595"/>
                <a:gd name="T85" fmla="*/ 2147483646 h 498"/>
                <a:gd name="T86" fmla="*/ 2147483646 w 595"/>
                <a:gd name="T87" fmla="*/ 2147483646 h 498"/>
                <a:gd name="T88" fmla="*/ 2147483646 w 595"/>
                <a:gd name="T89" fmla="*/ 2147483646 h 498"/>
                <a:gd name="T90" fmla="*/ 2147483646 w 595"/>
                <a:gd name="T91" fmla="*/ 2147483646 h 498"/>
                <a:gd name="T92" fmla="*/ 2147483646 w 595"/>
                <a:gd name="T93" fmla="*/ 2147483646 h 498"/>
                <a:gd name="T94" fmla="*/ 2147483646 w 595"/>
                <a:gd name="T95" fmla="*/ 2147483646 h 498"/>
                <a:gd name="T96" fmla="*/ 2147483646 w 595"/>
                <a:gd name="T97" fmla="*/ 2147483646 h 498"/>
                <a:gd name="T98" fmla="*/ 2147483646 w 595"/>
                <a:gd name="T99" fmla="*/ 2147483646 h 498"/>
                <a:gd name="T100" fmla="*/ 2147483646 w 595"/>
                <a:gd name="T101" fmla="*/ 2147483646 h 498"/>
                <a:gd name="T102" fmla="*/ 2147483646 w 595"/>
                <a:gd name="T103" fmla="*/ 2147483646 h 49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595" h="498">
                  <a:moveTo>
                    <a:pt x="595" y="344"/>
                  </a:moveTo>
                  <a:lnTo>
                    <a:pt x="590" y="319"/>
                  </a:lnTo>
                  <a:lnTo>
                    <a:pt x="578" y="246"/>
                  </a:lnTo>
                  <a:lnTo>
                    <a:pt x="574" y="203"/>
                  </a:lnTo>
                  <a:lnTo>
                    <a:pt x="572" y="163"/>
                  </a:lnTo>
                  <a:lnTo>
                    <a:pt x="572" y="145"/>
                  </a:lnTo>
                  <a:lnTo>
                    <a:pt x="574" y="131"/>
                  </a:lnTo>
                  <a:lnTo>
                    <a:pt x="579" y="120"/>
                  </a:lnTo>
                  <a:lnTo>
                    <a:pt x="585" y="111"/>
                  </a:lnTo>
                  <a:lnTo>
                    <a:pt x="576" y="102"/>
                  </a:lnTo>
                  <a:lnTo>
                    <a:pt x="567" y="94"/>
                  </a:lnTo>
                  <a:lnTo>
                    <a:pt x="546" y="97"/>
                  </a:lnTo>
                  <a:lnTo>
                    <a:pt x="528" y="99"/>
                  </a:lnTo>
                  <a:lnTo>
                    <a:pt x="526" y="90"/>
                  </a:lnTo>
                  <a:lnTo>
                    <a:pt x="524" y="79"/>
                  </a:lnTo>
                  <a:lnTo>
                    <a:pt x="507" y="65"/>
                  </a:lnTo>
                  <a:lnTo>
                    <a:pt x="489" y="52"/>
                  </a:lnTo>
                  <a:lnTo>
                    <a:pt x="485" y="52"/>
                  </a:lnTo>
                  <a:lnTo>
                    <a:pt x="480" y="54"/>
                  </a:lnTo>
                  <a:lnTo>
                    <a:pt x="477" y="56"/>
                  </a:lnTo>
                  <a:lnTo>
                    <a:pt x="473" y="61"/>
                  </a:lnTo>
                  <a:lnTo>
                    <a:pt x="469" y="67"/>
                  </a:lnTo>
                  <a:lnTo>
                    <a:pt x="466" y="74"/>
                  </a:lnTo>
                  <a:lnTo>
                    <a:pt x="464" y="83"/>
                  </a:lnTo>
                  <a:lnTo>
                    <a:pt x="462" y="94"/>
                  </a:lnTo>
                  <a:lnTo>
                    <a:pt x="457" y="101"/>
                  </a:lnTo>
                  <a:lnTo>
                    <a:pt x="452" y="104"/>
                  </a:lnTo>
                  <a:lnTo>
                    <a:pt x="445" y="102"/>
                  </a:lnTo>
                  <a:lnTo>
                    <a:pt x="436" y="99"/>
                  </a:lnTo>
                  <a:lnTo>
                    <a:pt x="430" y="92"/>
                  </a:lnTo>
                  <a:lnTo>
                    <a:pt x="423" y="83"/>
                  </a:lnTo>
                  <a:lnTo>
                    <a:pt x="415" y="76"/>
                  </a:lnTo>
                  <a:lnTo>
                    <a:pt x="406" y="68"/>
                  </a:lnTo>
                  <a:lnTo>
                    <a:pt x="384" y="54"/>
                  </a:lnTo>
                  <a:lnTo>
                    <a:pt x="360" y="43"/>
                  </a:lnTo>
                  <a:lnTo>
                    <a:pt x="333" y="33"/>
                  </a:lnTo>
                  <a:lnTo>
                    <a:pt x="308" y="26"/>
                  </a:lnTo>
                  <a:lnTo>
                    <a:pt x="285" y="20"/>
                  </a:lnTo>
                  <a:lnTo>
                    <a:pt x="267" y="18"/>
                  </a:lnTo>
                  <a:lnTo>
                    <a:pt x="252" y="22"/>
                  </a:lnTo>
                  <a:lnTo>
                    <a:pt x="234" y="26"/>
                  </a:lnTo>
                  <a:lnTo>
                    <a:pt x="223" y="27"/>
                  </a:lnTo>
                  <a:lnTo>
                    <a:pt x="216" y="29"/>
                  </a:lnTo>
                  <a:lnTo>
                    <a:pt x="211" y="27"/>
                  </a:lnTo>
                  <a:lnTo>
                    <a:pt x="207" y="26"/>
                  </a:lnTo>
                  <a:lnTo>
                    <a:pt x="179" y="15"/>
                  </a:lnTo>
                  <a:lnTo>
                    <a:pt x="156" y="2"/>
                  </a:lnTo>
                  <a:lnTo>
                    <a:pt x="149" y="0"/>
                  </a:lnTo>
                  <a:lnTo>
                    <a:pt x="143" y="0"/>
                  </a:lnTo>
                  <a:lnTo>
                    <a:pt x="136" y="0"/>
                  </a:lnTo>
                  <a:lnTo>
                    <a:pt x="131" y="2"/>
                  </a:lnTo>
                  <a:lnTo>
                    <a:pt x="122" y="4"/>
                  </a:lnTo>
                  <a:lnTo>
                    <a:pt x="115" y="8"/>
                  </a:lnTo>
                  <a:lnTo>
                    <a:pt x="106" y="13"/>
                  </a:lnTo>
                  <a:lnTo>
                    <a:pt x="96" y="22"/>
                  </a:lnTo>
                  <a:lnTo>
                    <a:pt x="92" y="22"/>
                  </a:lnTo>
                  <a:lnTo>
                    <a:pt x="92" y="24"/>
                  </a:lnTo>
                  <a:lnTo>
                    <a:pt x="90" y="33"/>
                  </a:lnTo>
                  <a:lnTo>
                    <a:pt x="87" y="45"/>
                  </a:lnTo>
                  <a:lnTo>
                    <a:pt x="87" y="49"/>
                  </a:lnTo>
                  <a:lnTo>
                    <a:pt x="85" y="52"/>
                  </a:lnTo>
                  <a:lnTo>
                    <a:pt x="81" y="56"/>
                  </a:lnTo>
                  <a:lnTo>
                    <a:pt x="78" y="56"/>
                  </a:lnTo>
                  <a:lnTo>
                    <a:pt x="69" y="58"/>
                  </a:lnTo>
                  <a:lnTo>
                    <a:pt x="58" y="56"/>
                  </a:lnTo>
                  <a:lnTo>
                    <a:pt x="53" y="56"/>
                  </a:lnTo>
                  <a:lnTo>
                    <a:pt x="49" y="56"/>
                  </a:lnTo>
                  <a:lnTo>
                    <a:pt x="44" y="58"/>
                  </a:lnTo>
                  <a:lnTo>
                    <a:pt x="39" y="60"/>
                  </a:lnTo>
                  <a:lnTo>
                    <a:pt x="30" y="65"/>
                  </a:lnTo>
                  <a:lnTo>
                    <a:pt x="21" y="74"/>
                  </a:lnTo>
                  <a:lnTo>
                    <a:pt x="7" y="90"/>
                  </a:lnTo>
                  <a:lnTo>
                    <a:pt x="0" y="101"/>
                  </a:lnTo>
                  <a:lnTo>
                    <a:pt x="5" y="108"/>
                  </a:lnTo>
                  <a:lnTo>
                    <a:pt x="10" y="117"/>
                  </a:lnTo>
                  <a:lnTo>
                    <a:pt x="14" y="127"/>
                  </a:lnTo>
                  <a:lnTo>
                    <a:pt x="18" y="140"/>
                  </a:lnTo>
                  <a:lnTo>
                    <a:pt x="23" y="167"/>
                  </a:lnTo>
                  <a:lnTo>
                    <a:pt x="28" y="195"/>
                  </a:lnTo>
                  <a:lnTo>
                    <a:pt x="32" y="224"/>
                  </a:lnTo>
                  <a:lnTo>
                    <a:pt x="35" y="251"/>
                  </a:lnTo>
                  <a:lnTo>
                    <a:pt x="39" y="276"/>
                  </a:lnTo>
                  <a:lnTo>
                    <a:pt x="44" y="294"/>
                  </a:lnTo>
                  <a:lnTo>
                    <a:pt x="55" y="306"/>
                  </a:lnTo>
                  <a:lnTo>
                    <a:pt x="69" y="322"/>
                  </a:lnTo>
                  <a:lnTo>
                    <a:pt x="83" y="337"/>
                  </a:lnTo>
                  <a:lnTo>
                    <a:pt x="96" y="349"/>
                  </a:lnTo>
                  <a:lnTo>
                    <a:pt x="99" y="353"/>
                  </a:lnTo>
                  <a:lnTo>
                    <a:pt x="101" y="356"/>
                  </a:lnTo>
                  <a:lnTo>
                    <a:pt x="101" y="360"/>
                  </a:lnTo>
                  <a:lnTo>
                    <a:pt x="101" y="365"/>
                  </a:lnTo>
                  <a:lnTo>
                    <a:pt x="96" y="373"/>
                  </a:lnTo>
                  <a:lnTo>
                    <a:pt x="92" y="376"/>
                  </a:lnTo>
                  <a:lnTo>
                    <a:pt x="87" y="383"/>
                  </a:lnTo>
                  <a:lnTo>
                    <a:pt x="76" y="398"/>
                  </a:lnTo>
                  <a:lnTo>
                    <a:pt x="73" y="405"/>
                  </a:lnTo>
                  <a:lnTo>
                    <a:pt x="69" y="414"/>
                  </a:lnTo>
                  <a:lnTo>
                    <a:pt x="65" y="421"/>
                  </a:lnTo>
                  <a:lnTo>
                    <a:pt x="65" y="426"/>
                  </a:lnTo>
                  <a:lnTo>
                    <a:pt x="69" y="437"/>
                  </a:lnTo>
                  <a:lnTo>
                    <a:pt x="74" y="448"/>
                  </a:lnTo>
                  <a:lnTo>
                    <a:pt x="81" y="462"/>
                  </a:lnTo>
                  <a:lnTo>
                    <a:pt x="87" y="480"/>
                  </a:lnTo>
                  <a:lnTo>
                    <a:pt x="97" y="480"/>
                  </a:lnTo>
                  <a:lnTo>
                    <a:pt x="103" y="478"/>
                  </a:lnTo>
                  <a:lnTo>
                    <a:pt x="110" y="476"/>
                  </a:lnTo>
                  <a:lnTo>
                    <a:pt x="129" y="476"/>
                  </a:lnTo>
                  <a:lnTo>
                    <a:pt x="136" y="464"/>
                  </a:lnTo>
                  <a:lnTo>
                    <a:pt x="145" y="449"/>
                  </a:lnTo>
                  <a:lnTo>
                    <a:pt x="166" y="460"/>
                  </a:lnTo>
                  <a:lnTo>
                    <a:pt x="181" y="464"/>
                  </a:lnTo>
                  <a:lnTo>
                    <a:pt x="197" y="464"/>
                  </a:lnTo>
                  <a:lnTo>
                    <a:pt x="221" y="464"/>
                  </a:lnTo>
                  <a:lnTo>
                    <a:pt x="237" y="483"/>
                  </a:lnTo>
                  <a:lnTo>
                    <a:pt x="243" y="492"/>
                  </a:lnTo>
                  <a:lnTo>
                    <a:pt x="248" y="496"/>
                  </a:lnTo>
                  <a:lnTo>
                    <a:pt x="255" y="496"/>
                  </a:lnTo>
                  <a:lnTo>
                    <a:pt x="266" y="496"/>
                  </a:lnTo>
                  <a:lnTo>
                    <a:pt x="283" y="498"/>
                  </a:lnTo>
                  <a:lnTo>
                    <a:pt x="292" y="487"/>
                  </a:lnTo>
                  <a:lnTo>
                    <a:pt x="294" y="485"/>
                  </a:lnTo>
                  <a:lnTo>
                    <a:pt x="296" y="482"/>
                  </a:lnTo>
                  <a:lnTo>
                    <a:pt x="305" y="476"/>
                  </a:lnTo>
                  <a:lnTo>
                    <a:pt x="314" y="476"/>
                  </a:lnTo>
                  <a:lnTo>
                    <a:pt x="322" y="480"/>
                  </a:lnTo>
                  <a:lnTo>
                    <a:pt x="331" y="483"/>
                  </a:lnTo>
                  <a:lnTo>
                    <a:pt x="338" y="489"/>
                  </a:lnTo>
                  <a:lnTo>
                    <a:pt x="338" y="487"/>
                  </a:lnTo>
                  <a:lnTo>
                    <a:pt x="344" y="487"/>
                  </a:lnTo>
                  <a:lnTo>
                    <a:pt x="360" y="487"/>
                  </a:lnTo>
                  <a:lnTo>
                    <a:pt x="390" y="489"/>
                  </a:lnTo>
                  <a:lnTo>
                    <a:pt x="397" y="485"/>
                  </a:lnTo>
                  <a:lnTo>
                    <a:pt x="406" y="480"/>
                  </a:lnTo>
                  <a:lnTo>
                    <a:pt x="411" y="471"/>
                  </a:lnTo>
                  <a:lnTo>
                    <a:pt x="415" y="464"/>
                  </a:lnTo>
                  <a:lnTo>
                    <a:pt x="422" y="462"/>
                  </a:lnTo>
                  <a:lnTo>
                    <a:pt x="429" y="458"/>
                  </a:lnTo>
                  <a:lnTo>
                    <a:pt x="432" y="453"/>
                  </a:lnTo>
                  <a:lnTo>
                    <a:pt x="436" y="448"/>
                  </a:lnTo>
                  <a:lnTo>
                    <a:pt x="441" y="435"/>
                  </a:lnTo>
                  <a:lnTo>
                    <a:pt x="448" y="424"/>
                  </a:lnTo>
                  <a:lnTo>
                    <a:pt x="452" y="424"/>
                  </a:lnTo>
                  <a:lnTo>
                    <a:pt x="464" y="419"/>
                  </a:lnTo>
                  <a:lnTo>
                    <a:pt x="471" y="414"/>
                  </a:lnTo>
                  <a:lnTo>
                    <a:pt x="478" y="408"/>
                  </a:lnTo>
                  <a:lnTo>
                    <a:pt x="484" y="401"/>
                  </a:lnTo>
                  <a:lnTo>
                    <a:pt x="485" y="396"/>
                  </a:lnTo>
                  <a:lnTo>
                    <a:pt x="496" y="387"/>
                  </a:lnTo>
                  <a:lnTo>
                    <a:pt x="507" y="381"/>
                  </a:lnTo>
                  <a:lnTo>
                    <a:pt x="519" y="380"/>
                  </a:lnTo>
                  <a:lnTo>
                    <a:pt x="535" y="378"/>
                  </a:lnTo>
                  <a:lnTo>
                    <a:pt x="540" y="374"/>
                  </a:lnTo>
                  <a:lnTo>
                    <a:pt x="547" y="374"/>
                  </a:lnTo>
                  <a:lnTo>
                    <a:pt x="562" y="374"/>
                  </a:lnTo>
                  <a:lnTo>
                    <a:pt x="586" y="374"/>
                  </a:lnTo>
                  <a:lnTo>
                    <a:pt x="590" y="358"/>
                  </a:lnTo>
                  <a:lnTo>
                    <a:pt x="595" y="344"/>
                  </a:ln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13" name="Freeform 20">
              <a:extLst>
                <a:ext uri="{FF2B5EF4-FFF2-40B4-BE49-F238E27FC236}">
                  <a16:creationId xmlns:a16="http://schemas.microsoft.com/office/drawing/2014/main" id="{9E1171CA-06A8-A397-3C45-BDB5CC2E4C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6092" y="2137570"/>
              <a:ext cx="1477959" cy="1409005"/>
            </a:xfrm>
            <a:custGeom>
              <a:avLst/>
              <a:gdLst>
                <a:gd name="T0" fmla="*/ 2147483646 w 911"/>
                <a:gd name="T1" fmla="*/ 2147483646 h 981"/>
                <a:gd name="T2" fmla="*/ 2147483646 w 911"/>
                <a:gd name="T3" fmla="*/ 2147483646 h 981"/>
                <a:gd name="T4" fmla="*/ 2147483646 w 911"/>
                <a:gd name="T5" fmla="*/ 2147483646 h 981"/>
                <a:gd name="T6" fmla="*/ 2147483646 w 911"/>
                <a:gd name="T7" fmla="*/ 2147483646 h 981"/>
                <a:gd name="T8" fmla="*/ 2147483646 w 911"/>
                <a:gd name="T9" fmla="*/ 2147483646 h 981"/>
                <a:gd name="T10" fmla="*/ 2147483646 w 911"/>
                <a:gd name="T11" fmla="*/ 2147483646 h 981"/>
                <a:gd name="T12" fmla="*/ 2147483646 w 911"/>
                <a:gd name="T13" fmla="*/ 2147483646 h 981"/>
                <a:gd name="T14" fmla="*/ 2147483646 w 911"/>
                <a:gd name="T15" fmla="*/ 2147483646 h 981"/>
                <a:gd name="T16" fmla="*/ 2147483646 w 911"/>
                <a:gd name="T17" fmla="*/ 2147483646 h 981"/>
                <a:gd name="T18" fmla="*/ 2147483646 w 911"/>
                <a:gd name="T19" fmla="*/ 2147483646 h 981"/>
                <a:gd name="T20" fmla="*/ 2147483646 w 911"/>
                <a:gd name="T21" fmla="*/ 2147483646 h 981"/>
                <a:gd name="T22" fmla="*/ 2147483646 w 911"/>
                <a:gd name="T23" fmla="*/ 2147483646 h 981"/>
                <a:gd name="T24" fmla="*/ 2147483646 w 911"/>
                <a:gd name="T25" fmla="*/ 2147483646 h 981"/>
                <a:gd name="T26" fmla="*/ 2147483646 w 911"/>
                <a:gd name="T27" fmla="*/ 2147483646 h 981"/>
                <a:gd name="T28" fmla="*/ 2147483646 w 911"/>
                <a:gd name="T29" fmla="*/ 2147483646 h 981"/>
                <a:gd name="T30" fmla="*/ 2147483646 w 911"/>
                <a:gd name="T31" fmla="*/ 2147483646 h 981"/>
                <a:gd name="T32" fmla="*/ 2147483646 w 911"/>
                <a:gd name="T33" fmla="*/ 2147483646 h 981"/>
                <a:gd name="T34" fmla="*/ 2147483646 w 911"/>
                <a:gd name="T35" fmla="*/ 2147483646 h 981"/>
                <a:gd name="T36" fmla="*/ 2147483646 w 911"/>
                <a:gd name="T37" fmla="*/ 2147483646 h 981"/>
                <a:gd name="T38" fmla="*/ 2147483646 w 911"/>
                <a:gd name="T39" fmla="*/ 2147483646 h 981"/>
                <a:gd name="T40" fmla="*/ 2147483646 w 911"/>
                <a:gd name="T41" fmla="*/ 2147483646 h 981"/>
                <a:gd name="T42" fmla="*/ 2147483646 w 911"/>
                <a:gd name="T43" fmla="*/ 2147483646 h 981"/>
                <a:gd name="T44" fmla="*/ 2147483646 w 911"/>
                <a:gd name="T45" fmla="*/ 2147483646 h 981"/>
                <a:gd name="T46" fmla="*/ 2147483646 w 911"/>
                <a:gd name="T47" fmla="*/ 2147483646 h 981"/>
                <a:gd name="T48" fmla="*/ 2147483646 w 911"/>
                <a:gd name="T49" fmla="*/ 2147483646 h 981"/>
                <a:gd name="T50" fmla="*/ 2147483646 w 911"/>
                <a:gd name="T51" fmla="*/ 2147483646 h 981"/>
                <a:gd name="T52" fmla="*/ 2147483646 w 911"/>
                <a:gd name="T53" fmla="*/ 2147483646 h 981"/>
                <a:gd name="T54" fmla="*/ 0 w 911"/>
                <a:gd name="T55" fmla="*/ 2147483646 h 981"/>
                <a:gd name="T56" fmla="*/ 2147483646 w 911"/>
                <a:gd name="T57" fmla="*/ 2147483646 h 981"/>
                <a:gd name="T58" fmla="*/ 2147483646 w 911"/>
                <a:gd name="T59" fmla="*/ 2147483646 h 981"/>
                <a:gd name="T60" fmla="*/ 2147483646 w 911"/>
                <a:gd name="T61" fmla="*/ 2147483646 h 981"/>
                <a:gd name="T62" fmla="*/ 2147483646 w 911"/>
                <a:gd name="T63" fmla="*/ 2147483646 h 981"/>
                <a:gd name="T64" fmla="*/ 2147483646 w 911"/>
                <a:gd name="T65" fmla="*/ 2147483646 h 981"/>
                <a:gd name="T66" fmla="*/ 2147483646 w 911"/>
                <a:gd name="T67" fmla="*/ 2147483646 h 981"/>
                <a:gd name="T68" fmla="*/ 2147483646 w 911"/>
                <a:gd name="T69" fmla="*/ 2147483646 h 981"/>
                <a:gd name="T70" fmla="*/ 2147483646 w 911"/>
                <a:gd name="T71" fmla="*/ 2147483646 h 981"/>
                <a:gd name="T72" fmla="*/ 2147483646 w 911"/>
                <a:gd name="T73" fmla="*/ 2147483646 h 981"/>
                <a:gd name="T74" fmla="*/ 2147483646 w 911"/>
                <a:gd name="T75" fmla="*/ 2147483646 h 981"/>
                <a:gd name="T76" fmla="*/ 2147483646 w 911"/>
                <a:gd name="T77" fmla="*/ 2147483646 h 981"/>
                <a:gd name="T78" fmla="*/ 2147483646 w 911"/>
                <a:gd name="T79" fmla="*/ 2147483646 h 981"/>
                <a:gd name="T80" fmla="*/ 2147483646 w 911"/>
                <a:gd name="T81" fmla="*/ 2147483646 h 981"/>
                <a:gd name="T82" fmla="*/ 2147483646 w 911"/>
                <a:gd name="T83" fmla="*/ 2147483646 h 981"/>
                <a:gd name="T84" fmla="*/ 2147483646 w 911"/>
                <a:gd name="T85" fmla="*/ 2147483646 h 981"/>
                <a:gd name="T86" fmla="*/ 2147483646 w 911"/>
                <a:gd name="T87" fmla="*/ 2147483646 h 981"/>
                <a:gd name="T88" fmla="*/ 2147483646 w 911"/>
                <a:gd name="T89" fmla="*/ 2147483646 h 981"/>
                <a:gd name="T90" fmla="*/ 2147483646 w 911"/>
                <a:gd name="T91" fmla="*/ 2147483646 h 981"/>
                <a:gd name="T92" fmla="*/ 2147483646 w 911"/>
                <a:gd name="T93" fmla="*/ 2147483646 h 981"/>
                <a:gd name="T94" fmla="*/ 2147483646 w 911"/>
                <a:gd name="T95" fmla="*/ 2147483646 h 981"/>
                <a:gd name="T96" fmla="*/ 2147483646 w 911"/>
                <a:gd name="T97" fmla="*/ 2147483646 h 981"/>
                <a:gd name="T98" fmla="*/ 2147483646 w 911"/>
                <a:gd name="T99" fmla="*/ 2147483646 h 981"/>
                <a:gd name="T100" fmla="*/ 2147483646 w 911"/>
                <a:gd name="T101" fmla="*/ 2147483646 h 981"/>
                <a:gd name="T102" fmla="*/ 2147483646 w 911"/>
                <a:gd name="T103" fmla="*/ 2147483646 h 981"/>
                <a:gd name="T104" fmla="*/ 2147483646 w 911"/>
                <a:gd name="T105" fmla="*/ 2147483646 h 981"/>
                <a:gd name="T106" fmla="*/ 2147483646 w 911"/>
                <a:gd name="T107" fmla="*/ 2147483646 h 981"/>
                <a:gd name="T108" fmla="*/ 2147483646 w 911"/>
                <a:gd name="T109" fmla="*/ 2147483646 h 981"/>
                <a:gd name="T110" fmla="*/ 2147483646 w 911"/>
                <a:gd name="T111" fmla="*/ 2147483646 h 981"/>
                <a:gd name="T112" fmla="*/ 2147483646 w 911"/>
                <a:gd name="T113" fmla="*/ 2147483646 h 981"/>
                <a:gd name="T114" fmla="*/ 2147483646 w 911"/>
                <a:gd name="T115" fmla="*/ 2147483646 h 981"/>
                <a:gd name="T116" fmla="*/ 2147483646 w 911"/>
                <a:gd name="T117" fmla="*/ 2147483646 h 981"/>
                <a:gd name="T118" fmla="*/ 2147483646 w 911"/>
                <a:gd name="T119" fmla="*/ 2147483646 h 981"/>
                <a:gd name="T120" fmla="*/ 2147483646 w 911"/>
                <a:gd name="T121" fmla="*/ 2147483646 h 98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911" h="981">
                  <a:moveTo>
                    <a:pt x="881" y="414"/>
                  </a:moveTo>
                  <a:lnTo>
                    <a:pt x="884" y="399"/>
                  </a:lnTo>
                  <a:lnTo>
                    <a:pt x="890" y="369"/>
                  </a:lnTo>
                  <a:lnTo>
                    <a:pt x="897" y="340"/>
                  </a:lnTo>
                  <a:lnTo>
                    <a:pt x="898" y="326"/>
                  </a:lnTo>
                  <a:lnTo>
                    <a:pt x="870" y="305"/>
                  </a:lnTo>
                  <a:lnTo>
                    <a:pt x="847" y="281"/>
                  </a:lnTo>
                  <a:lnTo>
                    <a:pt x="828" y="260"/>
                  </a:lnTo>
                  <a:lnTo>
                    <a:pt x="808" y="240"/>
                  </a:lnTo>
                  <a:lnTo>
                    <a:pt x="803" y="235"/>
                  </a:lnTo>
                  <a:lnTo>
                    <a:pt x="796" y="233"/>
                  </a:lnTo>
                  <a:lnTo>
                    <a:pt x="789" y="231"/>
                  </a:lnTo>
                  <a:lnTo>
                    <a:pt x="782" y="229"/>
                  </a:lnTo>
                  <a:lnTo>
                    <a:pt x="780" y="226"/>
                  </a:lnTo>
                  <a:lnTo>
                    <a:pt x="778" y="220"/>
                  </a:lnTo>
                  <a:lnTo>
                    <a:pt x="771" y="208"/>
                  </a:lnTo>
                  <a:lnTo>
                    <a:pt x="760" y="192"/>
                  </a:lnTo>
                  <a:lnTo>
                    <a:pt x="751" y="190"/>
                  </a:lnTo>
                  <a:lnTo>
                    <a:pt x="743" y="188"/>
                  </a:lnTo>
                  <a:lnTo>
                    <a:pt x="734" y="183"/>
                  </a:lnTo>
                  <a:lnTo>
                    <a:pt x="723" y="178"/>
                  </a:lnTo>
                  <a:lnTo>
                    <a:pt x="714" y="172"/>
                  </a:lnTo>
                  <a:lnTo>
                    <a:pt x="705" y="169"/>
                  </a:lnTo>
                  <a:lnTo>
                    <a:pt x="698" y="167"/>
                  </a:lnTo>
                  <a:lnTo>
                    <a:pt x="691" y="169"/>
                  </a:lnTo>
                  <a:lnTo>
                    <a:pt x="688" y="170"/>
                  </a:lnTo>
                  <a:lnTo>
                    <a:pt x="681" y="174"/>
                  </a:lnTo>
                  <a:lnTo>
                    <a:pt x="672" y="178"/>
                  </a:lnTo>
                  <a:lnTo>
                    <a:pt x="663" y="179"/>
                  </a:lnTo>
                  <a:lnTo>
                    <a:pt x="645" y="183"/>
                  </a:lnTo>
                  <a:lnTo>
                    <a:pt x="633" y="183"/>
                  </a:lnTo>
                  <a:lnTo>
                    <a:pt x="622" y="185"/>
                  </a:lnTo>
                  <a:lnTo>
                    <a:pt x="597" y="185"/>
                  </a:lnTo>
                  <a:lnTo>
                    <a:pt x="592" y="183"/>
                  </a:lnTo>
                  <a:lnTo>
                    <a:pt x="585" y="181"/>
                  </a:lnTo>
                  <a:lnTo>
                    <a:pt x="579" y="179"/>
                  </a:lnTo>
                  <a:lnTo>
                    <a:pt x="574" y="174"/>
                  </a:lnTo>
                  <a:lnTo>
                    <a:pt x="569" y="170"/>
                  </a:lnTo>
                  <a:lnTo>
                    <a:pt x="565" y="163"/>
                  </a:lnTo>
                  <a:lnTo>
                    <a:pt x="564" y="156"/>
                  </a:lnTo>
                  <a:lnTo>
                    <a:pt x="564" y="147"/>
                  </a:lnTo>
                  <a:lnTo>
                    <a:pt x="564" y="145"/>
                  </a:lnTo>
                  <a:lnTo>
                    <a:pt x="565" y="142"/>
                  </a:lnTo>
                  <a:lnTo>
                    <a:pt x="574" y="140"/>
                  </a:lnTo>
                  <a:lnTo>
                    <a:pt x="574" y="138"/>
                  </a:lnTo>
                  <a:lnTo>
                    <a:pt x="579" y="115"/>
                  </a:lnTo>
                  <a:lnTo>
                    <a:pt x="581" y="93"/>
                  </a:lnTo>
                  <a:lnTo>
                    <a:pt x="581" y="83"/>
                  </a:lnTo>
                  <a:lnTo>
                    <a:pt x="579" y="70"/>
                  </a:lnTo>
                  <a:lnTo>
                    <a:pt x="576" y="60"/>
                  </a:lnTo>
                  <a:lnTo>
                    <a:pt x="572" y="49"/>
                  </a:lnTo>
                  <a:lnTo>
                    <a:pt x="560" y="42"/>
                  </a:lnTo>
                  <a:lnTo>
                    <a:pt x="533" y="31"/>
                  </a:lnTo>
                  <a:lnTo>
                    <a:pt x="517" y="26"/>
                  </a:lnTo>
                  <a:lnTo>
                    <a:pt x="503" y="20"/>
                  </a:lnTo>
                  <a:lnTo>
                    <a:pt x="489" y="18"/>
                  </a:lnTo>
                  <a:lnTo>
                    <a:pt x="480" y="17"/>
                  </a:lnTo>
                  <a:lnTo>
                    <a:pt x="473" y="18"/>
                  </a:lnTo>
                  <a:lnTo>
                    <a:pt x="464" y="20"/>
                  </a:lnTo>
                  <a:lnTo>
                    <a:pt x="457" y="24"/>
                  </a:lnTo>
                  <a:lnTo>
                    <a:pt x="450" y="29"/>
                  </a:lnTo>
                  <a:lnTo>
                    <a:pt x="443" y="27"/>
                  </a:lnTo>
                  <a:lnTo>
                    <a:pt x="436" y="26"/>
                  </a:lnTo>
                  <a:lnTo>
                    <a:pt x="432" y="22"/>
                  </a:lnTo>
                  <a:lnTo>
                    <a:pt x="429" y="17"/>
                  </a:lnTo>
                  <a:lnTo>
                    <a:pt x="425" y="13"/>
                  </a:lnTo>
                  <a:lnTo>
                    <a:pt x="424" y="9"/>
                  </a:lnTo>
                  <a:lnTo>
                    <a:pt x="420" y="8"/>
                  </a:lnTo>
                  <a:lnTo>
                    <a:pt x="416" y="6"/>
                  </a:lnTo>
                  <a:lnTo>
                    <a:pt x="397" y="2"/>
                  </a:lnTo>
                  <a:lnTo>
                    <a:pt x="379" y="0"/>
                  </a:lnTo>
                  <a:lnTo>
                    <a:pt x="374" y="13"/>
                  </a:lnTo>
                  <a:lnTo>
                    <a:pt x="370" y="27"/>
                  </a:lnTo>
                  <a:lnTo>
                    <a:pt x="369" y="33"/>
                  </a:lnTo>
                  <a:lnTo>
                    <a:pt x="365" y="40"/>
                  </a:lnTo>
                  <a:lnTo>
                    <a:pt x="362" y="43"/>
                  </a:lnTo>
                  <a:lnTo>
                    <a:pt x="358" y="47"/>
                  </a:lnTo>
                  <a:lnTo>
                    <a:pt x="356" y="58"/>
                  </a:lnTo>
                  <a:lnTo>
                    <a:pt x="349" y="74"/>
                  </a:lnTo>
                  <a:lnTo>
                    <a:pt x="342" y="92"/>
                  </a:lnTo>
                  <a:lnTo>
                    <a:pt x="333" y="113"/>
                  </a:lnTo>
                  <a:lnTo>
                    <a:pt x="315" y="151"/>
                  </a:lnTo>
                  <a:lnTo>
                    <a:pt x="305" y="172"/>
                  </a:lnTo>
                  <a:lnTo>
                    <a:pt x="298" y="178"/>
                  </a:lnTo>
                  <a:lnTo>
                    <a:pt x="291" y="179"/>
                  </a:lnTo>
                  <a:lnTo>
                    <a:pt x="285" y="181"/>
                  </a:lnTo>
                  <a:lnTo>
                    <a:pt x="276" y="183"/>
                  </a:lnTo>
                  <a:lnTo>
                    <a:pt x="269" y="172"/>
                  </a:lnTo>
                  <a:lnTo>
                    <a:pt x="264" y="163"/>
                  </a:lnTo>
                  <a:lnTo>
                    <a:pt x="253" y="165"/>
                  </a:lnTo>
                  <a:lnTo>
                    <a:pt x="245" y="169"/>
                  </a:lnTo>
                  <a:lnTo>
                    <a:pt x="236" y="176"/>
                  </a:lnTo>
                  <a:lnTo>
                    <a:pt x="227" y="185"/>
                  </a:lnTo>
                  <a:lnTo>
                    <a:pt x="220" y="194"/>
                  </a:lnTo>
                  <a:lnTo>
                    <a:pt x="216" y="204"/>
                  </a:lnTo>
                  <a:lnTo>
                    <a:pt x="213" y="215"/>
                  </a:lnTo>
                  <a:lnTo>
                    <a:pt x="211" y="226"/>
                  </a:lnTo>
                  <a:lnTo>
                    <a:pt x="206" y="226"/>
                  </a:lnTo>
                  <a:lnTo>
                    <a:pt x="200" y="224"/>
                  </a:lnTo>
                  <a:lnTo>
                    <a:pt x="195" y="220"/>
                  </a:lnTo>
                  <a:lnTo>
                    <a:pt x="191" y="215"/>
                  </a:lnTo>
                  <a:lnTo>
                    <a:pt x="186" y="212"/>
                  </a:lnTo>
                  <a:lnTo>
                    <a:pt x="183" y="206"/>
                  </a:lnTo>
                  <a:lnTo>
                    <a:pt x="181" y="203"/>
                  </a:lnTo>
                  <a:lnTo>
                    <a:pt x="181" y="197"/>
                  </a:lnTo>
                  <a:lnTo>
                    <a:pt x="152" y="201"/>
                  </a:lnTo>
                  <a:lnTo>
                    <a:pt x="126" y="208"/>
                  </a:lnTo>
                  <a:lnTo>
                    <a:pt x="99" y="213"/>
                  </a:lnTo>
                  <a:lnTo>
                    <a:pt x="74" y="217"/>
                  </a:lnTo>
                  <a:lnTo>
                    <a:pt x="73" y="229"/>
                  </a:lnTo>
                  <a:lnTo>
                    <a:pt x="73" y="244"/>
                  </a:lnTo>
                  <a:lnTo>
                    <a:pt x="74" y="263"/>
                  </a:lnTo>
                  <a:lnTo>
                    <a:pt x="78" y="281"/>
                  </a:lnTo>
                  <a:lnTo>
                    <a:pt x="83" y="322"/>
                  </a:lnTo>
                  <a:lnTo>
                    <a:pt x="87" y="355"/>
                  </a:lnTo>
                  <a:lnTo>
                    <a:pt x="78" y="365"/>
                  </a:lnTo>
                  <a:lnTo>
                    <a:pt x="71" y="378"/>
                  </a:lnTo>
                  <a:lnTo>
                    <a:pt x="67" y="378"/>
                  </a:lnTo>
                  <a:lnTo>
                    <a:pt x="66" y="380"/>
                  </a:lnTo>
                  <a:lnTo>
                    <a:pt x="64" y="383"/>
                  </a:lnTo>
                  <a:lnTo>
                    <a:pt x="62" y="387"/>
                  </a:lnTo>
                  <a:lnTo>
                    <a:pt x="58" y="399"/>
                  </a:lnTo>
                  <a:lnTo>
                    <a:pt x="55" y="412"/>
                  </a:lnTo>
                  <a:lnTo>
                    <a:pt x="53" y="437"/>
                  </a:lnTo>
                  <a:lnTo>
                    <a:pt x="51" y="453"/>
                  </a:lnTo>
                  <a:lnTo>
                    <a:pt x="51" y="474"/>
                  </a:lnTo>
                  <a:lnTo>
                    <a:pt x="50" y="512"/>
                  </a:lnTo>
                  <a:lnTo>
                    <a:pt x="48" y="532"/>
                  </a:lnTo>
                  <a:lnTo>
                    <a:pt x="46" y="548"/>
                  </a:lnTo>
                  <a:lnTo>
                    <a:pt x="44" y="559"/>
                  </a:lnTo>
                  <a:lnTo>
                    <a:pt x="41" y="562"/>
                  </a:lnTo>
                  <a:lnTo>
                    <a:pt x="27" y="567"/>
                  </a:lnTo>
                  <a:lnTo>
                    <a:pt x="14" y="571"/>
                  </a:lnTo>
                  <a:lnTo>
                    <a:pt x="9" y="575"/>
                  </a:lnTo>
                  <a:lnTo>
                    <a:pt x="7" y="580"/>
                  </a:lnTo>
                  <a:lnTo>
                    <a:pt x="4" y="585"/>
                  </a:lnTo>
                  <a:lnTo>
                    <a:pt x="4" y="596"/>
                  </a:lnTo>
                  <a:lnTo>
                    <a:pt x="4" y="612"/>
                  </a:lnTo>
                  <a:lnTo>
                    <a:pt x="0" y="632"/>
                  </a:lnTo>
                  <a:lnTo>
                    <a:pt x="0" y="634"/>
                  </a:lnTo>
                  <a:lnTo>
                    <a:pt x="0" y="637"/>
                  </a:lnTo>
                  <a:lnTo>
                    <a:pt x="4" y="639"/>
                  </a:lnTo>
                  <a:lnTo>
                    <a:pt x="7" y="639"/>
                  </a:lnTo>
                  <a:lnTo>
                    <a:pt x="16" y="641"/>
                  </a:lnTo>
                  <a:lnTo>
                    <a:pt x="21" y="643"/>
                  </a:lnTo>
                  <a:lnTo>
                    <a:pt x="30" y="653"/>
                  </a:lnTo>
                  <a:lnTo>
                    <a:pt x="39" y="664"/>
                  </a:lnTo>
                  <a:lnTo>
                    <a:pt x="44" y="671"/>
                  </a:lnTo>
                  <a:lnTo>
                    <a:pt x="55" y="677"/>
                  </a:lnTo>
                  <a:lnTo>
                    <a:pt x="67" y="684"/>
                  </a:lnTo>
                  <a:lnTo>
                    <a:pt x="80" y="691"/>
                  </a:lnTo>
                  <a:lnTo>
                    <a:pt x="89" y="698"/>
                  </a:lnTo>
                  <a:lnTo>
                    <a:pt x="101" y="703"/>
                  </a:lnTo>
                  <a:lnTo>
                    <a:pt x="113" y="707"/>
                  </a:lnTo>
                  <a:lnTo>
                    <a:pt x="124" y="711"/>
                  </a:lnTo>
                  <a:lnTo>
                    <a:pt x="131" y="712"/>
                  </a:lnTo>
                  <a:lnTo>
                    <a:pt x="138" y="714"/>
                  </a:lnTo>
                  <a:lnTo>
                    <a:pt x="147" y="718"/>
                  </a:lnTo>
                  <a:lnTo>
                    <a:pt x="151" y="721"/>
                  </a:lnTo>
                  <a:lnTo>
                    <a:pt x="151" y="727"/>
                  </a:lnTo>
                  <a:lnTo>
                    <a:pt x="149" y="737"/>
                  </a:lnTo>
                  <a:lnTo>
                    <a:pt x="147" y="741"/>
                  </a:lnTo>
                  <a:lnTo>
                    <a:pt x="144" y="745"/>
                  </a:lnTo>
                  <a:lnTo>
                    <a:pt x="140" y="748"/>
                  </a:lnTo>
                  <a:lnTo>
                    <a:pt x="136" y="752"/>
                  </a:lnTo>
                  <a:lnTo>
                    <a:pt x="131" y="755"/>
                  </a:lnTo>
                  <a:lnTo>
                    <a:pt x="129" y="759"/>
                  </a:lnTo>
                  <a:lnTo>
                    <a:pt x="128" y="764"/>
                  </a:lnTo>
                  <a:lnTo>
                    <a:pt x="129" y="770"/>
                  </a:lnTo>
                  <a:lnTo>
                    <a:pt x="133" y="773"/>
                  </a:lnTo>
                  <a:lnTo>
                    <a:pt x="138" y="777"/>
                  </a:lnTo>
                  <a:lnTo>
                    <a:pt x="145" y="779"/>
                  </a:lnTo>
                  <a:lnTo>
                    <a:pt x="154" y="780"/>
                  </a:lnTo>
                  <a:lnTo>
                    <a:pt x="175" y="782"/>
                  </a:lnTo>
                  <a:lnTo>
                    <a:pt x="197" y="784"/>
                  </a:lnTo>
                  <a:lnTo>
                    <a:pt x="211" y="784"/>
                  </a:lnTo>
                  <a:lnTo>
                    <a:pt x="225" y="786"/>
                  </a:lnTo>
                  <a:lnTo>
                    <a:pt x="225" y="780"/>
                  </a:lnTo>
                  <a:lnTo>
                    <a:pt x="227" y="777"/>
                  </a:lnTo>
                  <a:lnTo>
                    <a:pt x="229" y="771"/>
                  </a:lnTo>
                  <a:lnTo>
                    <a:pt x="232" y="770"/>
                  </a:lnTo>
                  <a:lnTo>
                    <a:pt x="241" y="773"/>
                  </a:lnTo>
                  <a:lnTo>
                    <a:pt x="252" y="777"/>
                  </a:lnTo>
                  <a:lnTo>
                    <a:pt x="255" y="777"/>
                  </a:lnTo>
                  <a:lnTo>
                    <a:pt x="259" y="779"/>
                  </a:lnTo>
                  <a:lnTo>
                    <a:pt x="261" y="782"/>
                  </a:lnTo>
                  <a:lnTo>
                    <a:pt x="262" y="784"/>
                  </a:lnTo>
                  <a:lnTo>
                    <a:pt x="266" y="789"/>
                  </a:lnTo>
                  <a:lnTo>
                    <a:pt x="266" y="793"/>
                  </a:lnTo>
                  <a:lnTo>
                    <a:pt x="268" y="798"/>
                  </a:lnTo>
                  <a:lnTo>
                    <a:pt x="271" y="805"/>
                  </a:lnTo>
                  <a:lnTo>
                    <a:pt x="273" y="814"/>
                  </a:lnTo>
                  <a:lnTo>
                    <a:pt x="276" y="821"/>
                  </a:lnTo>
                  <a:lnTo>
                    <a:pt x="276" y="829"/>
                  </a:lnTo>
                  <a:lnTo>
                    <a:pt x="273" y="841"/>
                  </a:lnTo>
                  <a:lnTo>
                    <a:pt x="259" y="843"/>
                  </a:lnTo>
                  <a:lnTo>
                    <a:pt x="241" y="845"/>
                  </a:lnTo>
                  <a:lnTo>
                    <a:pt x="225" y="846"/>
                  </a:lnTo>
                  <a:lnTo>
                    <a:pt x="213" y="850"/>
                  </a:lnTo>
                  <a:lnTo>
                    <a:pt x="211" y="850"/>
                  </a:lnTo>
                  <a:lnTo>
                    <a:pt x="207" y="852"/>
                  </a:lnTo>
                  <a:lnTo>
                    <a:pt x="206" y="855"/>
                  </a:lnTo>
                  <a:lnTo>
                    <a:pt x="206" y="859"/>
                  </a:lnTo>
                  <a:lnTo>
                    <a:pt x="206" y="864"/>
                  </a:lnTo>
                  <a:lnTo>
                    <a:pt x="209" y="872"/>
                  </a:lnTo>
                  <a:lnTo>
                    <a:pt x="213" y="884"/>
                  </a:lnTo>
                  <a:lnTo>
                    <a:pt x="214" y="897"/>
                  </a:lnTo>
                  <a:lnTo>
                    <a:pt x="218" y="906"/>
                  </a:lnTo>
                  <a:lnTo>
                    <a:pt x="227" y="918"/>
                  </a:lnTo>
                  <a:lnTo>
                    <a:pt x="237" y="931"/>
                  </a:lnTo>
                  <a:lnTo>
                    <a:pt x="245" y="938"/>
                  </a:lnTo>
                  <a:lnTo>
                    <a:pt x="245" y="945"/>
                  </a:lnTo>
                  <a:lnTo>
                    <a:pt x="245" y="952"/>
                  </a:lnTo>
                  <a:lnTo>
                    <a:pt x="243" y="963"/>
                  </a:lnTo>
                  <a:lnTo>
                    <a:pt x="239" y="970"/>
                  </a:lnTo>
                  <a:lnTo>
                    <a:pt x="237" y="973"/>
                  </a:lnTo>
                  <a:lnTo>
                    <a:pt x="237" y="975"/>
                  </a:lnTo>
                  <a:lnTo>
                    <a:pt x="239" y="977"/>
                  </a:lnTo>
                  <a:lnTo>
                    <a:pt x="241" y="979"/>
                  </a:lnTo>
                  <a:lnTo>
                    <a:pt x="253" y="981"/>
                  </a:lnTo>
                  <a:lnTo>
                    <a:pt x="269" y="981"/>
                  </a:lnTo>
                  <a:lnTo>
                    <a:pt x="282" y="977"/>
                  </a:lnTo>
                  <a:lnTo>
                    <a:pt x="296" y="970"/>
                  </a:lnTo>
                  <a:lnTo>
                    <a:pt x="340" y="945"/>
                  </a:lnTo>
                  <a:lnTo>
                    <a:pt x="386" y="920"/>
                  </a:lnTo>
                  <a:lnTo>
                    <a:pt x="408" y="909"/>
                  </a:lnTo>
                  <a:lnTo>
                    <a:pt x="425" y="900"/>
                  </a:lnTo>
                  <a:lnTo>
                    <a:pt x="438" y="895"/>
                  </a:lnTo>
                  <a:lnTo>
                    <a:pt x="445" y="893"/>
                  </a:lnTo>
                  <a:lnTo>
                    <a:pt x="457" y="895"/>
                  </a:lnTo>
                  <a:lnTo>
                    <a:pt x="480" y="898"/>
                  </a:lnTo>
                  <a:lnTo>
                    <a:pt x="509" y="902"/>
                  </a:lnTo>
                  <a:lnTo>
                    <a:pt x="532" y="904"/>
                  </a:lnTo>
                  <a:lnTo>
                    <a:pt x="537" y="904"/>
                  </a:lnTo>
                  <a:lnTo>
                    <a:pt x="542" y="904"/>
                  </a:lnTo>
                  <a:lnTo>
                    <a:pt x="546" y="902"/>
                  </a:lnTo>
                  <a:lnTo>
                    <a:pt x="548" y="900"/>
                  </a:lnTo>
                  <a:lnTo>
                    <a:pt x="546" y="891"/>
                  </a:lnTo>
                  <a:lnTo>
                    <a:pt x="544" y="882"/>
                  </a:lnTo>
                  <a:lnTo>
                    <a:pt x="537" y="872"/>
                  </a:lnTo>
                  <a:lnTo>
                    <a:pt x="525" y="855"/>
                  </a:lnTo>
                  <a:lnTo>
                    <a:pt x="519" y="848"/>
                  </a:lnTo>
                  <a:lnTo>
                    <a:pt x="510" y="839"/>
                  </a:lnTo>
                  <a:lnTo>
                    <a:pt x="498" y="830"/>
                  </a:lnTo>
                  <a:lnTo>
                    <a:pt x="486" y="818"/>
                  </a:lnTo>
                  <a:lnTo>
                    <a:pt x="486" y="811"/>
                  </a:lnTo>
                  <a:lnTo>
                    <a:pt x="486" y="800"/>
                  </a:lnTo>
                  <a:lnTo>
                    <a:pt x="487" y="782"/>
                  </a:lnTo>
                  <a:lnTo>
                    <a:pt x="487" y="762"/>
                  </a:lnTo>
                  <a:lnTo>
                    <a:pt x="489" y="741"/>
                  </a:lnTo>
                  <a:lnTo>
                    <a:pt x="493" y="723"/>
                  </a:lnTo>
                  <a:lnTo>
                    <a:pt x="496" y="716"/>
                  </a:lnTo>
                  <a:lnTo>
                    <a:pt x="502" y="709"/>
                  </a:lnTo>
                  <a:lnTo>
                    <a:pt x="509" y="703"/>
                  </a:lnTo>
                  <a:lnTo>
                    <a:pt x="517" y="698"/>
                  </a:lnTo>
                  <a:lnTo>
                    <a:pt x="525" y="694"/>
                  </a:lnTo>
                  <a:lnTo>
                    <a:pt x="530" y="693"/>
                  </a:lnTo>
                  <a:lnTo>
                    <a:pt x="535" y="691"/>
                  </a:lnTo>
                  <a:lnTo>
                    <a:pt x="544" y="694"/>
                  </a:lnTo>
                  <a:lnTo>
                    <a:pt x="555" y="705"/>
                  </a:lnTo>
                  <a:lnTo>
                    <a:pt x="571" y="714"/>
                  </a:lnTo>
                  <a:lnTo>
                    <a:pt x="585" y="723"/>
                  </a:lnTo>
                  <a:lnTo>
                    <a:pt x="599" y="728"/>
                  </a:lnTo>
                  <a:lnTo>
                    <a:pt x="613" y="734"/>
                  </a:lnTo>
                  <a:lnTo>
                    <a:pt x="627" y="734"/>
                  </a:lnTo>
                  <a:lnTo>
                    <a:pt x="634" y="734"/>
                  </a:lnTo>
                  <a:lnTo>
                    <a:pt x="642" y="730"/>
                  </a:lnTo>
                  <a:lnTo>
                    <a:pt x="647" y="728"/>
                  </a:lnTo>
                  <a:lnTo>
                    <a:pt x="654" y="723"/>
                  </a:lnTo>
                  <a:lnTo>
                    <a:pt x="659" y="718"/>
                  </a:lnTo>
                  <a:lnTo>
                    <a:pt x="665" y="711"/>
                  </a:lnTo>
                  <a:lnTo>
                    <a:pt x="668" y="702"/>
                  </a:lnTo>
                  <a:lnTo>
                    <a:pt x="672" y="691"/>
                  </a:lnTo>
                  <a:lnTo>
                    <a:pt x="682" y="673"/>
                  </a:lnTo>
                  <a:lnTo>
                    <a:pt x="691" y="652"/>
                  </a:lnTo>
                  <a:lnTo>
                    <a:pt x="698" y="632"/>
                  </a:lnTo>
                  <a:lnTo>
                    <a:pt x="702" y="619"/>
                  </a:lnTo>
                  <a:lnTo>
                    <a:pt x="700" y="607"/>
                  </a:lnTo>
                  <a:lnTo>
                    <a:pt x="698" y="596"/>
                  </a:lnTo>
                  <a:lnTo>
                    <a:pt x="698" y="593"/>
                  </a:lnTo>
                  <a:lnTo>
                    <a:pt x="700" y="585"/>
                  </a:lnTo>
                  <a:lnTo>
                    <a:pt x="704" y="578"/>
                  </a:lnTo>
                  <a:lnTo>
                    <a:pt x="709" y="569"/>
                  </a:lnTo>
                  <a:lnTo>
                    <a:pt x="737" y="571"/>
                  </a:lnTo>
                  <a:lnTo>
                    <a:pt x="758" y="573"/>
                  </a:lnTo>
                  <a:lnTo>
                    <a:pt x="766" y="562"/>
                  </a:lnTo>
                  <a:lnTo>
                    <a:pt x="771" y="550"/>
                  </a:lnTo>
                  <a:lnTo>
                    <a:pt x="778" y="539"/>
                  </a:lnTo>
                  <a:lnTo>
                    <a:pt x="782" y="532"/>
                  </a:lnTo>
                  <a:lnTo>
                    <a:pt x="780" y="525"/>
                  </a:lnTo>
                  <a:lnTo>
                    <a:pt x="776" y="512"/>
                  </a:lnTo>
                  <a:lnTo>
                    <a:pt x="778" y="507"/>
                  </a:lnTo>
                  <a:lnTo>
                    <a:pt x="782" y="501"/>
                  </a:lnTo>
                  <a:lnTo>
                    <a:pt x="787" y="496"/>
                  </a:lnTo>
                  <a:lnTo>
                    <a:pt x="794" y="491"/>
                  </a:lnTo>
                  <a:lnTo>
                    <a:pt x="815" y="483"/>
                  </a:lnTo>
                  <a:lnTo>
                    <a:pt x="856" y="469"/>
                  </a:lnTo>
                  <a:lnTo>
                    <a:pt x="895" y="457"/>
                  </a:lnTo>
                  <a:lnTo>
                    <a:pt x="911" y="449"/>
                  </a:lnTo>
                  <a:lnTo>
                    <a:pt x="904" y="446"/>
                  </a:lnTo>
                  <a:lnTo>
                    <a:pt x="898" y="440"/>
                  </a:lnTo>
                  <a:lnTo>
                    <a:pt x="893" y="435"/>
                  </a:lnTo>
                  <a:lnTo>
                    <a:pt x="888" y="430"/>
                  </a:lnTo>
                  <a:lnTo>
                    <a:pt x="883" y="419"/>
                  </a:lnTo>
                  <a:lnTo>
                    <a:pt x="881" y="414"/>
                  </a:lnTo>
                </a:path>
              </a:pathLst>
            </a:custGeom>
            <a:solidFill>
              <a:srgbClr val="FF85FF"/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14" name="Freeform 21">
              <a:extLst>
                <a:ext uri="{FF2B5EF4-FFF2-40B4-BE49-F238E27FC236}">
                  <a16:creationId xmlns:a16="http://schemas.microsoft.com/office/drawing/2014/main" id="{A3C0D808-D1DD-7194-A660-B911FD3195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0435" y="2905727"/>
              <a:ext cx="854580" cy="1003351"/>
            </a:xfrm>
            <a:custGeom>
              <a:avLst/>
              <a:gdLst>
                <a:gd name="T0" fmla="*/ 2147483646 w 522"/>
                <a:gd name="T1" fmla="*/ 2147483646 h 700"/>
                <a:gd name="T2" fmla="*/ 2147483646 w 522"/>
                <a:gd name="T3" fmla="*/ 2147483646 h 700"/>
                <a:gd name="T4" fmla="*/ 2147483646 w 522"/>
                <a:gd name="T5" fmla="*/ 2147483646 h 700"/>
                <a:gd name="T6" fmla="*/ 2147483646 w 522"/>
                <a:gd name="T7" fmla="*/ 2147483646 h 700"/>
                <a:gd name="T8" fmla="*/ 2147483646 w 522"/>
                <a:gd name="T9" fmla="*/ 2147483646 h 700"/>
                <a:gd name="T10" fmla="*/ 2147483646 w 522"/>
                <a:gd name="T11" fmla="*/ 2147483646 h 700"/>
                <a:gd name="T12" fmla="*/ 2147483646 w 522"/>
                <a:gd name="T13" fmla="*/ 2147483646 h 700"/>
                <a:gd name="T14" fmla="*/ 2147483646 w 522"/>
                <a:gd name="T15" fmla="*/ 2147483646 h 700"/>
                <a:gd name="T16" fmla="*/ 2147483646 w 522"/>
                <a:gd name="T17" fmla="*/ 2147483646 h 700"/>
                <a:gd name="T18" fmla="*/ 2147483646 w 522"/>
                <a:gd name="T19" fmla="*/ 2147483646 h 700"/>
                <a:gd name="T20" fmla="*/ 2147483646 w 522"/>
                <a:gd name="T21" fmla="*/ 2147483646 h 700"/>
                <a:gd name="T22" fmla="*/ 2147483646 w 522"/>
                <a:gd name="T23" fmla="*/ 2147483646 h 700"/>
                <a:gd name="T24" fmla="*/ 2147483646 w 522"/>
                <a:gd name="T25" fmla="*/ 2147483646 h 700"/>
                <a:gd name="T26" fmla="*/ 2147483646 w 522"/>
                <a:gd name="T27" fmla="*/ 2147483646 h 700"/>
                <a:gd name="T28" fmla="*/ 2147483646 w 522"/>
                <a:gd name="T29" fmla="*/ 2147483646 h 700"/>
                <a:gd name="T30" fmla="*/ 2147483646 w 522"/>
                <a:gd name="T31" fmla="*/ 2147483646 h 700"/>
                <a:gd name="T32" fmla="*/ 2147483646 w 522"/>
                <a:gd name="T33" fmla="*/ 2147483646 h 700"/>
                <a:gd name="T34" fmla="*/ 2147483646 w 522"/>
                <a:gd name="T35" fmla="*/ 2147483646 h 700"/>
                <a:gd name="T36" fmla="*/ 2147483646 w 522"/>
                <a:gd name="T37" fmla="*/ 2147483646 h 700"/>
                <a:gd name="T38" fmla="*/ 2147483646 w 522"/>
                <a:gd name="T39" fmla="*/ 2147483646 h 700"/>
                <a:gd name="T40" fmla="*/ 2147483646 w 522"/>
                <a:gd name="T41" fmla="*/ 2147483646 h 700"/>
                <a:gd name="T42" fmla="*/ 2147483646 w 522"/>
                <a:gd name="T43" fmla="*/ 2147483646 h 700"/>
                <a:gd name="T44" fmla="*/ 2147483646 w 522"/>
                <a:gd name="T45" fmla="*/ 2147483646 h 700"/>
                <a:gd name="T46" fmla="*/ 2147483646 w 522"/>
                <a:gd name="T47" fmla="*/ 2147483646 h 700"/>
                <a:gd name="T48" fmla="*/ 2147483646 w 522"/>
                <a:gd name="T49" fmla="*/ 2147483646 h 700"/>
                <a:gd name="T50" fmla="*/ 2147483646 w 522"/>
                <a:gd name="T51" fmla="*/ 2147483646 h 700"/>
                <a:gd name="T52" fmla="*/ 2147483646 w 522"/>
                <a:gd name="T53" fmla="*/ 2147483646 h 700"/>
                <a:gd name="T54" fmla="*/ 0 w 522"/>
                <a:gd name="T55" fmla="*/ 2147483646 h 700"/>
                <a:gd name="T56" fmla="*/ 2147483646 w 522"/>
                <a:gd name="T57" fmla="*/ 2147483646 h 700"/>
                <a:gd name="T58" fmla="*/ 2147483646 w 522"/>
                <a:gd name="T59" fmla="*/ 2147483646 h 700"/>
                <a:gd name="T60" fmla="*/ 2147483646 w 522"/>
                <a:gd name="T61" fmla="*/ 2147483646 h 700"/>
                <a:gd name="T62" fmla="*/ 2147483646 w 522"/>
                <a:gd name="T63" fmla="*/ 2147483646 h 700"/>
                <a:gd name="T64" fmla="*/ 2147483646 w 522"/>
                <a:gd name="T65" fmla="*/ 2147483646 h 700"/>
                <a:gd name="T66" fmla="*/ 2147483646 w 522"/>
                <a:gd name="T67" fmla="*/ 2147483646 h 700"/>
                <a:gd name="T68" fmla="*/ 2147483646 w 522"/>
                <a:gd name="T69" fmla="*/ 2147483646 h 700"/>
                <a:gd name="T70" fmla="*/ 2147483646 w 522"/>
                <a:gd name="T71" fmla="*/ 2147483646 h 700"/>
                <a:gd name="T72" fmla="*/ 2147483646 w 522"/>
                <a:gd name="T73" fmla="*/ 2147483646 h 700"/>
                <a:gd name="T74" fmla="*/ 2147483646 w 522"/>
                <a:gd name="T75" fmla="*/ 2147483646 h 700"/>
                <a:gd name="T76" fmla="*/ 2147483646 w 522"/>
                <a:gd name="T77" fmla="*/ 2147483646 h 700"/>
                <a:gd name="T78" fmla="*/ 2147483646 w 522"/>
                <a:gd name="T79" fmla="*/ 2147483646 h 700"/>
                <a:gd name="T80" fmla="*/ 2147483646 w 522"/>
                <a:gd name="T81" fmla="*/ 2147483646 h 700"/>
                <a:gd name="T82" fmla="*/ 2147483646 w 522"/>
                <a:gd name="T83" fmla="*/ 2147483646 h 700"/>
                <a:gd name="T84" fmla="*/ 2147483646 w 522"/>
                <a:gd name="T85" fmla="*/ 2147483646 h 700"/>
                <a:gd name="T86" fmla="*/ 2147483646 w 522"/>
                <a:gd name="T87" fmla="*/ 2147483646 h 700"/>
                <a:gd name="T88" fmla="*/ 2147483646 w 522"/>
                <a:gd name="T89" fmla="*/ 2147483646 h 700"/>
                <a:gd name="T90" fmla="*/ 2147483646 w 522"/>
                <a:gd name="T91" fmla="*/ 2147483646 h 700"/>
                <a:gd name="T92" fmla="*/ 2147483646 w 522"/>
                <a:gd name="T93" fmla="*/ 2147483646 h 700"/>
                <a:gd name="T94" fmla="*/ 2147483646 w 522"/>
                <a:gd name="T95" fmla="*/ 2147483646 h 700"/>
                <a:gd name="T96" fmla="*/ 2147483646 w 522"/>
                <a:gd name="T97" fmla="*/ 2147483646 h 700"/>
                <a:gd name="T98" fmla="*/ 2147483646 w 522"/>
                <a:gd name="T99" fmla="*/ 2147483646 h 700"/>
                <a:gd name="T100" fmla="*/ 2147483646 w 522"/>
                <a:gd name="T101" fmla="*/ 2147483646 h 700"/>
                <a:gd name="T102" fmla="*/ 2147483646 w 522"/>
                <a:gd name="T103" fmla="*/ 2147483646 h 700"/>
                <a:gd name="T104" fmla="*/ 2147483646 w 522"/>
                <a:gd name="T105" fmla="*/ 2147483646 h 700"/>
                <a:gd name="T106" fmla="*/ 2147483646 w 522"/>
                <a:gd name="T107" fmla="*/ 2147483646 h 700"/>
                <a:gd name="T108" fmla="*/ 2147483646 w 522"/>
                <a:gd name="T109" fmla="*/ 2147483646 h 700"/>
                <a:gd name="T110" fmla="*/ 2147483646 w 522"/>
                <a:gd name="T111" fmla="*/ 2147483646 h 700"/>
                <a:gd name="T112" fmla="*/ 2147483646 w 522"/>
                <a:gd name="T113" fmla="*/ 2147483646 h 700"/>
                <a:gd name="T114" fmla="*/ 2147483646 w 522"/>
                <a:gd name="T115" fmla="*/ 2147483646 h 700"/>
                <a:gd name="T116" fmla="*/ 2147483646 w 522"/>
                <a:gd name="T117" fmla="*/ 2147483646 h 700"/>
                <a:gd name="T118" fmla="*/ 2147483646 w 522"/>
                <a:gd name="T119" fmla="*/ 2147483646 h 700"/>
                <a:gd name="T120" fmla="*/ 2147483646 w 522"/>
                <a:gd name="T121" fmla="*/ 2147483646 h 700"/>
                <a:gd name="T122" fmla="*/ 2147483646 w 522"/>
                <a:gd name="T123" fmla="*/ 2147483646 h 700"/>
                <a:gd name="T124" fmla="*/ 2147483646 w 522"/>
                <a:gd name="T125" fmla="*/ 2147483646 h 70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522" h="700">
                  <a:moveTo>
                    <a:pt x="480" y="246"/>
                  </a:moveTo>
                  <a:lnTo>
                    <a:pt x="483" y="217"/>
                  </a:lnTo>
                  <a:lnTo>
                    <a:pt x="487" y="192"/>
                  </a:lnTo>
                  <a:lnTo>
                    <a:pt x="485" y="188"/>
                  </a:lnTo>
                  <a:lnTo>
                    <a:pt x="485" y="185"/>
                  </a:lnTo>
                  <a:lnTo>
                    <a:pt x="485" y="181"/>
                  </a:lnTo>
                  <a:lnTo>
                    <a:pt x="480" y="178"/>
                  </a:lnTo>
                  <a:lnTo>
                    <a:pt x="474" y="160"/>
                  </a:lnTo>
                  <a:lnTo>
                    <a:pt x="464" y="144"/>
                  </a:lnTo>
                  <a:lnTo>
                    <a:pt x="459" y="135"/>
                  </a:lnTo>
                  <a:lnTo>
                    <a:pt x="453" y="126"/>
                  </a:lnTo>
                  <a:lnTo>
                    <a:pt x="453" y="117"/>
                  </a:lnTo>
                  <a:lnTo>
                    <a:pt x="450" y="106"/>
                  </a:lnTo>
                  <a:lnTo>
                    <a:pt x="451" y="108"/>
                  </a:lnTo>
                  <a:lnTo>
                    <a:pt x="450" y="101"/>
                  </a:lnTo>
                  <a:lnTo>
                    <a:pt x="450" y="97"/>
                  </a:lnTo>
                  <a:lnTo>
                    <a:pt x="448" y="94"/>
                  </a:lnTo>
                  <a:lnTo>
                    <a:pt x="439" y="92"/>
                  </a:lnTo>
                  <a:lnTo>
                    <a:pt x="434" y="90"/>
                  </a:lnTo>
                  <a:lnTo>
                    <a:pt x="432" y="90"/>
                  </a:lnTo>
                  <a:lnTo>
                    <a:pt x="427" y="90"/>
                  </a:lnTo>
                  <a:lnTo>
                    <a:pt x="423" y="90"/>
                  </a:lnTo>
                  <a:lnTo>
                    <a:pt x="421" y="90"/>
                  </a:lnTo>
                  <a:lnTo>
                    <a:pt x="414" y="88"/>
                  </a:lnTo>
                  <a:lnTo>
                    <a:pt x="409" y="88"/>
                  </a:lnTo>
                  <a:lnTo>
                    <a:pt x="400" y="77"/>
                  </a:lnTo>
                  <a:lnTo>
                    <a:pt x="389" y="67"/>
                  </a:lnTo>
                  <a:lnTo>
                    <a:pt x="384" y="54"/>
                  </a:lnTo>
                  <a:lnTo>
                    <a:pt x="377" y="43"/>
                  </a:lnTo>
                  <a:lnTo>
                    <a:pt x="375" y="38"/>
                  </a:lnTo>
                  <a:lnTo>
                    <a:pt x="375" y="33"/>
                  </a:lnTo>
                  <a:lnTo>
                    <a:pt x="373" y="27"/>
                  </a:lnTo>
                  <a:lnTo>
                    <a:pt x="375" y="20"/>
                  </a:lnTo>
                  <a:lnTo>
                    <a:pt x="375" y="13"/>
                  </a:lnTo>
                  <a:lnTo>
                    <a:pt x="375" y="6"/>
                  </a:lnTo>
                  <a:lnTo>
                    <a:pt x="368" y="6"/>
                  </a:lnTo>
                  <a:lnTo>
                    <a:pt x="359" y="4"/>
                  </a:lnTo>
                  <a:lnTo>
                    <a:pt x="350" y="4"/>
                  </a:lnTo>
                  <a:lnTo>
                    <a:pt x="336" y="4"/>
                  </a:lnTo>
                  <a:lnTo>
                    <a:pt x="320" y="2"/>
                  </a:lnTo>
                  <a:lnTo>
                    <a:pt x="304" y="0"/>
                  </a:lnTo>
                  <a:lnTo>
                    <a:pt x="301" y="2"/>
                  </a:lnTo>
                  <a:lnTo>
                    <a:pt x="297" y="2"/>
                  </a:lnTo>
                  <a:lnTo>
                    <a:pt x="283" y="20"/>
                  </a:lnTo>
                  <a:lnTo>
                    <a:pt x="267" y="42"/>
                  </a:lnTo>
                  <a:lnTo>
                    <a:pt x="241" y="36"/>
                  </a:lnTo>
                  <a:lnTo>
                    <a:pt x="225" y="34"/>
                  </a:lnTo>
                  <a:lnTo>
                    <a:pt x="225" y="36"/>
                  </a:lnTo>
                  <a:lnTo>
                    <a:pt x="223" y="36"/>
                  </a:lnTo>
                  <a:lnTo>
                    <a:pt x="223" y="38"/>
                  </a:lnTo>
                  <a:lnTo>
                    <a:pt x="216" y="47"/>
                  </a:lnTo>
                  <a:lnTo>
                    <a:pt x="212" y="58"/>
                  </a:lnTo>
                  <a:lnTo>
                    <a:pt x="212" y="68"/>
                  </a:lnTo>
                  <a:lnTo>
                    <a:pt x="216" y="77"/>
                  </a:lnTo>
                  <a:lnTo>
                    <a:pt x="216" y="83"/>
                  </a:lnTo>
                  <a:lnTo>
                    <a:pt x="216" y="86"/>
                  </a:lnTo>
                  <a:lnTo>
                    <a:pt x="212" y="106"/>
                  </a:lnTo>
                  <a:lnTo>
                    <a:pt x="205" y="124"/>
                  </a:lnTo>
                  <a:lnTo>
                    <a:pt x="196" y="142"/>
                  </a:lnTo>
                  <a:lnTo>
                    <a:pt x="186" y="158"/>
                  </a:lnTo>
                  <a:lnTo>
                    <a:pt x="180" y="172"/>
                  </a:lnTo>
                  <a:lnTo>
                    <a:pt x="173" y="183"/>
                  </a:lnTo>
                  <a:lnTo>
                    <a:pt x="166" y="190"/>
                  </a:lnTo>
                  <a:lnTo>
                    <a:pt x="159" y="197"/>
                  </a:lnTo>
                  <a:lnTo>
                    <a:pt x="150" y="199"/>
                  </a:lnTo>
                  <a:lnTo>
                    <a:pt x="140" y="201"/>
                  </a:lnTo>
                  <a:lnTo>
                    <a:pt x="131" y="201"/>
                  </a:lnTo>
                  <a:lnTo>
                    <a:pt x="120" y="197"/>
                  </a:lnTo>
                  <a:lnTo>
                    <a:pt x="101" y="190"/>
                  </a:lnTo>
                  <a:lnTo>
                    <a:pt x="81" y="179"/>
                  </a:lnTo>
                  <a:lnTo>
                    <a:pt x="63" y="169"/>
                  </a:lnTo>
                  <a:lnTo>
                    <a:pt x="49" y="158"/>
                  </a:lnTo>
                  <a:lnTo>
                    <a:pt x="35" y="163"/>
                  </a:lnTo>
                  <a:lnTo>
                    <a:pt x="19" y="170"/>
                  </a:lnTo>
                  <a:lnTo>
                    <a:pt x="14" y="176"/>
                  </a:lnTo>
                  <a:lnTo>
                    <a:pt x="10" y="179"/>
                  </a:lnTo>
                  <a:lnTo>
                    <a:pt x="8" y="185"/>
                  </a:lnTo>
                  <a:lnTo>
                    <a:pt x="5" y="194"/>
                  </a:lnTo>
                  <a:lnTo>
                    <a:pt x="5" y="204"/>
                  </a:lnTo>
                  <a:lnTo>
                    <a:pt x="3" y="220"/>
                  </a:lnTo>
                  <a:lnTo>
                    <a:pt x="1" y="235"/>
                  </a:lnTo>
                  <a:lnTo>
                    <a:pt x="0" y="249"/>
                  </a:lnTo>
                  <a:lnTo>
                    <a:pt x="0" y="267"/>
                  </a:lnTo>
                  <a:lnTo>
                    <a:pt x="0" y="285"/>
                  </a:lnTo>
                  <a:lnTo>
                    <a:pt x="1" y="287"/>
                  </a:lnTo>
                  <a:lnTo>
                    <a:pt x="3" y="288"/>
                  </a:lnTo>
                  <a:lnTo>
                    <a:pt x="5" y="290"/>
                  </a:lnTo>
                  <a:lnTo>
                    <a:pt x="7" y="292"/>
                  </a:lnTo>
                  <a:lnTo>
                    <a:pt x="23" y="305"/>
                  </a:lnTo>
                  <a:lnTo>
                    <a:pt x="37" y="321"/>
                  </a:lnTo>
                  <a:lnTo>
                    <a:pt x="46" y="331"/>
                  </a:lnTo>
                  <a:lnTo>
                    <a:pt x="53" y="340"/>
                  </a:lnTo>
                  <a:lnTo>
                    <a:pt x="56" y="346"/>
                  </a:lnTo>
                  <a:lnTo>
                    <a:pt x="60" y="355"/>
                  </a:lnTo>
                  <a:lnTo>
                    <a:pt x="62" y="364"/>
                  </a:lnTo>
                  <a:lnTo>
                    <a:pt x="62" y="371"/>
                  </a:lnTo>
                  <a:lnTo>
                    <a:pt x="81" y="381"/>
                  </a:lnTo>
                  <a:lnTo>
                    <a:pt x="108" y="396"/>
                  </a:lnTo>
                  <a:lnTo>
                    <a:pt x="136" y="410"/>
                  </a:lnTo>
                  <a:lnTo>
                    <a:pt x="159" y="423"/>
                  </a:lnTo>
                  <a:lnTo>
                    <a:pt x="164" y="426"/>
                  </a:lnTo>
                  <a:lnTo>
                    <a:pt x="168" y="432"/>
                  </a:lnTo>
                  <a:lnTo>
                    <a:pt x="159" y="458"/>
                  </a:lnTo>
                  <a:lnTo>
                    <a:pt x="150" y="480"/>
                  </a:lnTo>
                  <a:lnTo>
                    <a:pt x="148" y="480"/>
                  </a:lnTo>
                  <a:lnTo>
                    <a:pt x="147" y="480"/>
                  </a:lnTo>
                  <a:lnTo>
                    <a:pt x="145" y="482"/>
                  </a:lnTo>
                  <a:lnTo>
                    <a:pt x="143" y="482"/>
                  </a:lnTo>
                  <a:lnTo>
                    <a:pt x="143" y="498"/>
                  </a:lnTo>
                  <a:lnTo>
                    <a:pt x="143" y="505"/>
                  </a:lnTo>
                  <a:lnTo>
                    <a:pt x="143" y="508"/>
                  </a:lnTo>
                  <a:lnTo>
                    <a:pt x="148" y="512"/>
                  </a:lnTo>
                  <a:lnTo>
                    <a:pt x="157" y="519"/>
                  </a:lnTo>
                  <a:lnTo>
                    <a:pt x="168" y="526"/>
                  </a:lnTo>
                  <a:lnTo>
                    <a:pt x="186" y="528"/>
                  </a:lnTo>
                  <a:lnTo>
                    <a:pt x="203" y="532"/>
                  </a:lnTo>
                  <a:lnTo>
                    <a:pt x="221" y="533"/>
                  </a:lnTo>
                  <a:lnTo>
                    <a:pt x="239" y="535"/>
                  </a:lnTo>
                  <a:lnTo>
                    <a:pt x="241" y="537"/>
                  </a:lnTo>
                  <a:lnTo>
                    <a:pt x="242" y="541"/>
                  </a:lnTo>
                  <a:lnTo>
                    <a:pt x="244" y="544"/>
                  </a:lnTo>
                  <a:lnTo>
                    <a:pt x="244" y="550"/>
                  </a:lnTo>
                  <a:lnTo>
                    <a:pt x="242" y="559"/>
                  </a:lnTo>
                  <a:lnTo>
                    <a:pt x="242" y="567"/>
                  </a:lnTo>
                  <a:lnTo>
                    <a:pt x="237" y="578"/>
                  </a:lnTo>
                  <a:lnTo>
                    <a:pt x="223" y="594"/>
                  </a:lnTo>
                  <a:lnTo>
                    <a:pt x="221" y="621"/>
                  </a:lnTo>
                  <a:lnTo>
                    <a:pt x="218" y="643"/>
                  </a:lnTo>
                  <a:lnTo>
                    <a:pt x="223" y="643"/>
                  </a:lnTo>
                  <a:lnTo>
                    <a:pt x="228" y="644"/>
                  </a:lnTo>
                  <a:lnTo>
                    <a:pt x="239" y="650"/>
                  </a:lnTo>
                  <a:lnTo>
                    <a:pt x="258" y="659"/>
                  </a:lnTo>
                  <a:lnTo>
                    <a:pt x="278" y="669"/>
                  </a:lnTo>
                  <a:lnTo>
                    <a:pt x="292" y="675"/>
                  </a:lnTo>
                  <a:lnTo>
                    <a:pt x="297" y="682"/>
                  </a:lnTo>
                  <a:lnTo>
                    <a:pt x="304" y="691"/>
                  </a:lnTo>
                  <a:lnTo>
                    <a:pt x="310" y="694"/>
                  </a:lnTo>
                  <a:lnTo>
                    <a:pt x="313" y="698"/>
                  </a:lnTo>
                  <a:lnTo>
                    <a:pt x="319" y="700"/>
                  </a:lnTo>
                  <a:lnTo>
                    <a:pt x="324" y="700"/>
                  </a:lnTo>
                  <a:lnTo>
                    <a:pt x="340" y="686"/>
                  </a:lnTo>
                  <a:lnTo>
                    <a:pt x="349" y="677"/>
                  </a:lnTo>
                  <a:lnTo>
                    <a:pt x="349" y="659"/>
                  </a:lnTo>
                  <a:lnTo>
                    <a:pt x="350" y="643"/>
                  </a:lnTo>
                  <a:lnTo>
                    <a:pt x="349" y="630"/>
                  </a:lnTo>
                  <a:lnTo>
                    <a:pt x="349" y="621"/>
                  </a:lnTo>
                  <a:lnTo>
                    <a:pt x="350" y="605"/>
                  </a:lnTo>
                  <a:lnTo>
                    <a:pt x="356" y="584"/>
                  </a:lnTo>
                  <a:lnTo>
                    <a:pt x="358" y="576"/>
                  </a:lnTo>
                  <a:lnTo>
                    <a:pt x="363" y="560"/>
                  </a:lnTo>
                  <a:lnTo>
                    <a:pt x="366" y="551"/>
                  </a:lnTo>
                  <a:lnTo>
                    <a:pt x="370" y="544"/>
                  </a:lnTo>
                  <a:lnTo>
                    <a:pt x="372" y="541"/>
                  </a:lnTo>
                  <a:lnTo>
                    <a:pt x="375" y="539"/>
                  </a:lnTo>
                  <a:lnTo>
                    <a:pt x="389" y="544"/>
                  </a:lnTo>
                  <a:lnTo>
                    <a:pt x="412" y="555"/>
                  </a:lnTo>
                  <a:lnTo>
                    <a:pt x="423" y="562"/>
                  </a:lnTo>
                  <a:lnTo>
                    <a:pt x="430" y="567"/>
                  </a:lnTo>
                  <a:lnTo>
                    <a:pt x="437" y="573"/>
                  </a:lnTo>
                  <a:lnTo>
                    <a:pt x="439" y="576"/>
                  </a:lnTo>
                  <a:lnTo>
                    <a:pt x="448" y="573"/>
                  </a:lnTo>
                  <a:lnTo>
                    <a:pt x="457" y="569"/>
                  </a:lnTo>
                  <a:lnTo>
                    <a:pt x="459" y="564"/>
                  </a:lnTo>
                  <a:lnTo>
                    <a:pt x="460" y="559"/>
                  </a:lnTo>
                  <a:lnTo>
                    <a:pt x="466" y="550"/>
                  </a:lnTo>
                  <a:lnTo>
                    <a:pt x="480" y="526"/>
                  </a:lnTo>
                  <a:lnTo>
                    <a:pt x="489" y="514"/>
                  </a:lnTo>
                  <a:lnTo>
                    <a:pt x="498" y="501"/>
                  </a:lnTo>
                  <a:lnTo>
                    <a:pt x="505" y="491"/>
                  </a:lnTo>
                  <a:lnTo>
                    <a:pt x="513" y="485"/>
                  </a:lnTo>
                  <a:lnTo>
                    <a:pt x="513" y="473"/>
                  </a:lnTo>
                  <a:lnTo>
                    <a:pt x="515" y="457"/>
                  </a:lnTo>
                  <a:lnTo>
                    <a:pt x="515" y="435"/>
                  </a:lnTo>
                  <a:lnTo>
                    <a:pt x="517" y="415"/>
                  </a:lnTo>
                  <a:lnTo>
                    <a:pt x="512" y="407"/>
                  </a:lnTo>
                  <a:lnTo>
                    <a:pt x="506" y="396"/>
                  </a:lnTo>
                  <a:lnTo>
                    <a:pt x="513" y="378"/>
                  </a:lnTo>
                  <a:lnTo>
                    <a:pt x="517" y="367"/>
                  </a:lnTo>
                  <a:lnTo>
                    <a:pt x="517" y="356"/>
                  </a:lnTo>
                  <a:lnTo>
                    <a:pt x="519" y="340"/>
                  </a:lnTo>
                  <a:lnTo>
                    <a:pt x="521" y="326"/>
                  </a:lnTo>
                  <a:lnTo>
                    <a:pt x="521" y="310"/>
                  </a:lnTo>
                  <a:lnTo>
                    <a:pt x="521" y="294"/>
                  </a:lnTo>
                  <a:lnTo>
                    <a:pt x="522" y="281"/>
                  </a:lnTo>
                  <a:lnTo>
                    <a:pt x="522" y="278"/>
                  </a:lnTo>
                  <a:lnTo>
                    <a:pt x="517" y="272"/>
                  </a:lnTo>
                  <a:lnTo>
                    <a:pt x="512" y="265"/>
                  </a:lnTo>
                  <a:lnTo>
                    <a:pt x="505" y="260"/>
                  </a:lnTo>
                  <a:lnTo>
                    <a:pt x="489" y="249"/>
                  </a:lnTo>
                  <a:lnTo>
                    <a:pt x="480" y="246"/>
                  </a:lnTo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15" name="Freeform 22">
              <a:extLst>
                <a:ext uri="{FF2B5EF4-FFF2-40B4-BE49-F238E27FC236}">
                  <a16:creationId xmlns:a16="http://schemas.microsoft.com/office/drawing/2014/main" id="{0DBE8D93-7FBE-02B7-333D-DC97B628CCA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5698" y="2922989"/>
              <a:ext cx="1969633" cy="1251492"/>
            </a:xfrm>
            <a:custGeom>
              <a:avLst/>
              <a:gdLst>
                <a:gd name="T0" fmla="*/ 2147483646 w 1210"/>
                <a:gd name="T1" fmla="*/ 2147483646 h 869"/>
                <a:gd name="T2" fmla="*/ 2147483646 w 1210"/>
                <a:gd name="T3" fmla="*/ 2147483646 h 869"/>
                <a:gd name="T4" fmla="*/ 2147483646 w 1210"/>
                <a:gd name="T5" fmla="*/ 2147483646 h 869"/>
                <a:gd name="T6" fmla="*/ 2147483646 w 1210"/>
                <a:gd name="T7" fmla="*/ 2147483646 h 869"/>
                <a:gd name="T8" fmla="*/ 2147483646 w 1210"/>
                <a:gd name="T9" fmla="*/ 2147483646 h 869"/>
                <a:gd name="T10" fmla="*/ 2147483646 w 1210"/>
                <a:gd name="T11" fmla="*/ 2147483646 h 869"/>
                <a:gd name="T12" fmla="*/ 2147483646 w 1210"/>
                <a:gd name="T13" fmla="*/ 2147483646 h 869"/>
                <a:gd name="T14" fmla="*/ 2147483646 w 1210"/>
                <a:gd name="T15" fmla="*/ 2147483646 h 869"/>
                <a:gd name="T16" fmla="*/ 2147483646 w 1210"/>
                <a:gd name="T17" fmla="*/ 2147483646 h 869"/>
                <a:gd name="T18" fmla="*/ 2147483646 w 1210"/>
                <a:gd name="T19" fmla="*/ 2147483646 h 869"/>
                <a:gd name="T20" fmla="*/ 2147483646 w 1210"/>
                <a:gd name="T21" fmla="*/ 2147483646 h 869"/>
                <a:gd name="T22" fmla="*/ 2147483646 w 1210"/>
                <a:gd name="T23" fmla="*/ 2147483646 h 869"/>
                <a:gd name="T24" fmla="*/ 2147483646 w 1210"/>
                <a:gd name="T25" fmla="*/ 2147483646 h 869"/>
                <a:gd name="T26" fmla="*/ 2147483646 w 1210"/>
                <a:gd name="T27" fmla="*/ 2147483646 h 869"/>
                <a:gd name="T28" fmla="*/ 2147483646 w 1210"/>
                <a:gd name="T29" fmla="*/ 2147483646 h 869"/>
                <a:gd name="T30" fmla="*/ 2147483646 w 1210"/>
                <a:gd name="T31" fmla="*/ 2147483646 h 869"/>
                <a:gd name="T32" fmla="*/ 2147483646 w 1210"/>
                <a:gd name="T33" fmla="*/ 2147483646 h 869"/>
                <a:gd name="T34" fmla="*/ 2147483646 w 1210"/>
                <a:gd name="T35" fmla="*/ 2147483646 h 869"/>
                <a:gd name="T36" fmla="*/ 2147483646 w 1210"/>
                <a:gd name="T37" fmla="*/ 2147483646 h 869"/>
                <a:gd name="T38" fmla="*/ 2147483646 w 1210"/>
                <a:gd name="T39" fmla="*/ 2147483646 h 869"/>
                <a:gd name="T40" fmla="*/ 2147483646 w 1210"/>
                <a:gd name="T41" fmla="*/ 2147483646 h 869"/>
                <a:gd name="T42" fmla="*/ 2147483646 w 1210"/>
                <a:gd name="T43" fmla="*/ 2147483646 h 869"/>
                <a:gd name="T44" fmla="*/ 2147483646 w 1210"/>
                <a:gd name="T45" fmla="*/ 2147483646 h 869"/>
                <a:gd name="T46" fmla="*/ 2147483646 w 1210"/>
                <a:gd name="T47" fmla="*/ 2147483646 h 869"/>
                <a:gd name="T48" fmla="*/ 2147483646 w 1210"/>
                <a:gd name="T49" fmla="*/ 2147483646 h 869"/>
                <a:gd name="T50" fmla="*/ 2147483646 w 1210"/>
                <a:gd name="T51" fmla="*/ 2147483646 h 869"/>
                <a:gd name="T52" fmla="*/ 2147483646 w 1210"/>
                <a:gd name="T53" fmla="*/ 2147483646 h 869"/>
                <a:gd name="T54" fmla="*/ 2147483646 w 1210"/>
                <a:gd name="T55" fmla="*/ 2147483646 h 869"/>
                <a:gd name="T56" fmla="*/ 2147483646 w 1210"/>
                <a:gd name="T57" fmla="*/ 2147483646 h 869"/>
                <a:gd name="T58" fmla="*/ 2147483646 w 1210"/>
                <a:gd name="T59" fmla="*/ 2147483646 h 869"/>
                <a:gd name="T60" fmla="*/ 2147483646 w 1210"/>
                <a:gd name="T61" fmla="*/ 2147483646 h 869"/>
                <a:gd name="T62" fmla="*/ 2147483646 w 1210"/>
                <a:gd name="T63" fmla="*/ 2147483646 h 869"/>
                <a:gd name="T64" fmla="*/ 2147483646 w 1210"/>
                <a:gd name="T65" fmla="*/ 2147483646 h 869"/>
                <a:gd name="T66" fmla="*/ 2147483646 w 1210"/>
                <a:gd name="T67" fmla="*/ 2147483646 h 869"/>
                <a:gd name="T68" fmla="*/ 2147483646 w 1210"/>
                <a:gd name="T69" fmla="*/ 2147483646 h 869"/>
                <a:gd name="T70" fmla="*/ 2147483646 w 1210"/>
                <a:gd name="T71" fmla="*/ 2147483646 h 869"/>
                <a:gd name="T72" fmla="*/ 2147483646 w 1210"/>
                <a:gd name="T73" fmla="*/ 2147483646 h 869"/>
                <a:gd name="T74" fmla="*/ 2147483646 w 1210"/>
                <a:gd name="T75" fmla="*/ 2147483646 h 869"/>
                <a:gd name="T76" fmla="*/ 2147483646 w 1210"/>
                <a:gd name="T77" fmla="*/ 2147483646 h 869"/>
                <a:gd name="T78" fmla="*/ 2147483646 w 1210"/>
                <a:gd name="T79" fmla="*/ 2147483646 h 869"/>
                <a:gd name="T80" fmla="*/ 2147483646 w 1210"/>
                <a:gd name="T81" fmla="*/ 2147483646 h 869"/>
                <a:gd name="T82" fmla="*/ 2147483646 w 1210"/>
                <a:gd name="T83" fmla="*/ 2147483646 h 869"/>
                <a:gd name="T84" fmla="*/ 2147483646 w 1210"/>
                <a:gd name="T85" fmla="*/ 2147483646 h 869"/>
                <a:gd name="T86" fmla="*/ 2147483646 w 1210"/>
                <a:gd name="T87" fmla="*/ 2147483646 h 869"/>
                <a:gd name="T88" fmla="*/ 2147483646 w 1210"/>
                <a:gd name="T89" fmla="*/ 2147483646 h 869"/>
                <a:gd name="T90" fmla="*/ 2147483646 w 1210"/>
                <a:gd name="T91" fmla="*/ 2147483646 h 869"/>
                <a:gd name="T92" fmla="*/ 2147483646 w 1210"/>
                <a:gd name="T93" fmla="*/ 2147483646 h 869"/>
                <a:gd name="T94" fmla="*/ 2147483646 w 1210"/>
                <a:gd name="T95" fmla="*/ 2147483646 h 869"/>
                <a:gd name="T96" fmla="*/ 2147483646 w 1210"/>
                <a:gd name="T97" fmla="*/ 2147483646 h 869"/>
                <a:gd name="T98" fmla="*/ 2147483646 w 1210"/>
                <a:gd name="T99" fmla="*/ 2147483646 h 869"/>
                <a:gd name="T100" fmla="*/ 2147483646 w 1210"/>
                <a:gd name="T101" fmla="*/ 2147483646 h 869"/>
                <a:gd name="T102" fmla="*/ 2147483646 w 1210"/>
                <a:gd name="T103" fmla="*/ 2147483646 h 869"/>
                <a:gd name="T104" fmla="*/ 2147483646 w 1210"/>
                <a:gd name="T105" fmla="*/ 2147483646 h 869"/>
                <a:gd name="T106" fmla="*/ 2147483646 w 1210"/>
                <a:gd name="T107" fmla="*/ 2147483646 h 86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210" h="869">
                  <a:moveTo>
                    <a:pt x="1030" y="719"/>
                  </a:moveTo>
                  <a:lnTo>
                    <a:pt x="1030" y="694"/>
                  </a:lnTo>
                  <a:lnTo>
                    <a:pt x="1030" y="665"/>
                  </a:lnTo>
                  <a:lnTo>
                    <a:pt x="1030" y="647"/>
                  </a:lnTo>
                  <a:lnTo>
                    <a:pt x="1033" y="631"/>
                  </a:lnTo>
                  <a:lnTo>
                    <a:pt x="1039" y="614"/>
                  </a:lnTo>
                  <a:lnTo>
                    <a:pt x="1046" y="596"/>
                  </a:lnTo>
                  <a:lnTo>
                    <a:pt x="1051" y="588"/>
                  </a:lnTo>
                  <a:lnTo>
                    <a:pt x="1054" y="581"/>
                  </a:lnTo>
                  <a:lnTo>
                    <a:pt x="1062" y="576"/>
                  </a:lnTo>
                  <a:lnTo>
                    <a:pt x="1067" y="572"/>
                  </a:lnTo>
                  <a:lnTo>
                    <a:pt x="1081" y="565"/>
                  </a:lnTo>
                  <a:lnTo>
                    <a:pt x="1097" y="562"/>
                  </a:lnTo>
                  <a:lnTo>
                    <a:pt x="1131" y="560"/>
                  </a:lnTo>
                  <a:lnTo>
                    <a:pt x="1163" y="558"/>
                  </a:lnTo>
                  <a:lnTo>
                    <a:pt x="1177" y="558"/>
                  </a:lnTo>
                  <a:lnTo>
                    <a:pt x="1191" y="554"/>
                  </a:lnTo>
                  <a:lnTo>
                    <a:pt x="1196" y="553"/>
                  </a:lnTo>
                  <a:lnTo>
                    <a:pt x="1200" y="549"/>
                  </a:lnTo>
                  <a:lnTo>
                    <a:pt x="1205" y="546"/>
                  </a:lnTo>
                  <a:lnTo>
                    <a:pt x="1207" y="542"/>
                  </a:lnTo>
                  <a:lnTo>
                    <a:pt x="1210" y="535"/>
                  </a:lnTo>
                  <a:lnTo>
                    <a:pt x="1210" y="529"/>
                  </a:lnTo>
                  <a:lnTo>
                    <a:pt x="1210" y="522"/>
                  </a:lnTo>
                  <a:lnTo>
                    <a:pt x="1210" y="513"/>
                  </a:lnTo>
                  <a:lnTo>
                    <a:pt x="1205" y="492"/>
                  </a:lnTo>
                  <a:lnTo>
                    <a:pt x="1194" y="465"/>
                  </a:lnTo>
                  <a:lnTo>
                    <a:pt x="1186" y="447"/>
                  </a:lnTo>
                  <a:lnTo>
                    <a:pt x="1175" y="426"/>
                  </a:lnTo>
                  <a:lnTo>
                    <a:pt x="1173" y="419"/>
                  </a:lnTo>
                  <a:lnTo>
                    <a:pt x="1173" y="411"/>
                  </a:lnTo>
                  <a:lnTo>
                    <a:pt x="1173" y="404"/>
                  </a:lnTo>
                  <a:lnTo>
                    <a:pt x="1175" y="397"/>
                  </a:lnTo>
                  <a:lnTo>
                    <a:pt x="1180" y="385"/>
                  </a:lnTo>
                  <a:lnTo>
                    <a:pt x="1189" y="374"/>
                  </a:lnTo>
                  <a:lnTo>
                    <a:pt x="1196" y="363"/>
                  </a:lnTo>
                  <a:lnTo>
                    <a:pt x="1205" y="354"/>
                  </a:lnTo>
                  <a:lnTo>
                    <a:pt x="1209" y="349"/>
                  </a:lnTo>
                  <a:lnTo>
                    <a:pt x="1209" y="343"/>
                  </a:lnTo>
                  <a:lnTo>
                    <a:pt x="1205" y="338"/>
                  </a:lnTo>
                  <a:lnTo>
                    <a:pt x="1198" y="333"/>
                  </a:lnTo>
                  <a:lnTo>
                    <a:pt x="1177" y="309"/>
                  </a:lnTo>
                  <a:lnTo>
                    <a:pt x="1154" y="283"/>
                  </a:lnTo>
                  <a:lnTo>
                    <a:pt x="1148" y="268"/>
                  </a:lnTo>
                  <a:lnTo>
                    <a:pt x="1143" y="256"/>
                  </a:lnTo>
                  <a:lnTo>
                    <a:pt x="1140" y="241"/>
                  </a:lnTo>
                  <a:lnTo>
                    <a:pt x="1138" y="227"/>
                  </a:lnTo>
                  <a:lnTo>
                    <a:pt x="1134" y="199"/>
                  </a:lnTo>
                  <a:lnTo>
                    <a:pt x="1132" y="172"/>
                  </a:lnTo>
                  <a:lnTo>
                    <a:pt x="1129" y="145"/>
                  </a:lnTo>
                  <a:lnTo>
                    <a:pt x="1124" y="122"/>
                  </a:lnTo>
                  <a:lnTo>
                    <a:pt x="1120" y="111"/>
                  </a:lnTo>
                  <a:lnTo>
                    <a:pt x="1115" y="102"/>
                  </a:lnTo>
                  <a:lnTo>
                    <a:pt x="1109" y="93"/>
                  </a:lnTo>
                  <a:lnTo>
                    <a:pt x="1102" y="84"/>
                  </a:lnTo>
                  <a:lnTo>
                    <a:pt x="1085" y="68"/>
                  </a:lnTo>
                  <a:lnTo>
                    <a:pt x="1065" y="50"/>
                  </a:lnTo>
                  <a:lnTo>
                    <a:pt x="1044" y="30"/>
                  </a:lnTo>
                  <a:lnTo>
                    <a:pt x="1024" y="11"/>
                  </a:lnTo>
                  <a:lnTo>
                    <a:pt x="1015" y="7"/>
                  </a:lnTo>
                  <a:lnTo>
                    <a:pt x="994" y="4"/>
                  </a:lnTo>
                  <a:lnTo>
                    <a:pt x="966" y="2"/>
                  </a:lnTo>
                  <a:lnTo>
                    <a:pt x="934" y="0"/>
                  </a:lnTo>
                  <a:lnTo>
                    <a:pt x="872" y="0"/>
                  </a:lnTo>
                  <a:lnTo>
                    <a:pt x="835" y="2"/>
                  </a:lnTo>
                  <a:lnTo>
                    <a:pt x="822" y="2"/>
                  </a:lnTo>
                  <a:lnTo>
                    <a:pt x="803" y="4"/>
                  </a:lnTo>
                  <a:lnTo>
                    <a:pt x="792" y="4"/>
                  </a:lnTo>
                  <a:lnTo>
                    <a:pt x="785" y="5"/>
                  </a:lnTo>
                  <a:lnTo>
                    <a:pt x="780" y="7"/>
                  </a:lnTo>
                  <a:lnTo>
                    <a:pt x="778" y="9"/>
                  </a:lnTo>
                  <a:lnTo>
                    <a:pt x="780" y="18"/>
                  </a:lnTo>
                  <a:lnTo>
                    <a:pt x="780" y="25"/>
                  </a:lnTo>
                  <a:lnTo>
                    <a:pt x="776" y="30"/>
                  </a:lnTo>
                  <a:lnTo>
                    <a:pt x="773" y="36"/>
                  </a:lnTo>
                  <a:lnTo>
                    <a:pt x="769" y="39"/>
                  </a:lnTo>
                  <a:lnTo>
                    <a:pt x="762" y="43"/>
                  </a:lnTo>
                  <a:lnTo>
                    <a:pt x="757" y="45"/>
                  </a:lnTo>
                  <a:lnTo>
                    <a:pt x="748" y="47"/>
                  </a:lnTo>
                  <a:lnTo>
                    <a:pt x="732" y="47"/>
                  </a:lnTo>
                  <a:lnTo>
                    <a:pt x="716" y="45"/>
                  </a:lnTo>
                  <a:lnTo>
                    <a:pt x="700" y="39"/>
                  </a:lnTo>
                  <a:lnTo>
                    <a:pt x="686" y="32"/>
                  </a:lnTo>
                  <a:lnTo>
                    <a:pt x="679" y="29"/>
                  </a:lnTo>
                  <a:lnTo>
                    <a:pt x="668" y="27"/>
                  </a:lnTo>
                  <a:lnTo>
                    <a:pt x="658" y="27"/>
                  </a:lnTo>
                  <a:lnTo>
                    <a:pt x="643" y="29"/>
                  </a:lnTo>
                  <a:lnTo>
                    <a:pt x="613" y="34"/>
                  </a:lnTo>
                  <a:lnTo>
                    <a:pt x="581" y="43"/>
                  </a:lnTo>
                  <a:lnTo>
                    <a:pt x="548" y="54"/>
                  </a:lnTo>
                  <a:lnTo>
                    <a:pt x="518" y="63"/>
                  </a:lnTo>
                  <a:lnTo>
                    <a:pt x="503" y="66"/>
                  </a:lnTo>
                  <a:lnTo>
                    <a:pt x="491" y="68"/>
                  </a:lnTo>
                  <a:lnTo>
                    <a:pt x="480" y="70"/>
                  </a:lnTo>
                  <a:lnTo>
                    <a:pt x="471" y="70"/>
                  </a:lnTo>
                  <a:lnTo>
                    <a:pt x="468" y="70"/>
                  </a:lnTo>
                  <a:lnTo>
                    <a:pt x="466" y="73"/>
                  </a:lnTo>
                  <a:lnTo>
                    <a:pt x="464" y="81"/>
                  </a:lnTo>
                  <a:lnTo>
                    <a:pt x="464" y="88"/>
                  </a:lnTo>
                  <a:lnTo>
                    <a:pt x="468" y="109"/>
                  </a:lnTo>
                  <a:lnTo>
                    <a:pt x="471" y="136"/>
                  </a:lnTo>
                  <a:lnTo>
                    <a:pt x="477" y="161"/>
                  </a:lnTo>
                  <a:lnTo>
                    <a:pt x="479" y="184"/>
                  </a:lnTo>
                  <a:lnTo>
                    <a:pt x="480" y="193"/>
                  </a:lnTo>
                  <a:lnTo>
                    <a:pt x="479" y="202"/>
                  </a:lnTo>
                  <a:lnTo>
                    <a:pt x="477" y="207"/>
                  </a:lnTo>
                  <a:lnTo>
                    <a:pt x="473" y="211"/>
                  </a:lnTo>
                  <a:lnTo>
                    <a:pt x="456" y="215"/>
                  </a:lnTo>
                  <a:lnTo>
                    <a:pt x="434" y="216"/>
                  </a:lnTo>
                  <a:lnTo>
                    <a:pt x="415" y="216"/>
                  </a:lnTo>
                  <a:lnTo>
                    <a:pt x="395" y="215"/>
                  </a:lnTo>
                  <a:lnTo>
                    <a:pt x="362" y="209"/>
                  </a:lnTo>
                  <a:lnTo>
                    <a:pt x="344" y="209"/>
                  </a:lnTo>
                  <a:lnTo>
                    <a:pt x="340" y="215"/>
                  </a:lnTo>
                  <a:lnTo>
                    <a:pt x="339" y="225"/>
                  </a:lnTo>
                  <a:lnTo>
                    <a:pt x="337" y="240"/>
                  </a:lnTo>
                  <a:lnTo>
                    <a:pt x="335" y="258"/>
                  </a:lnTo>
                  <a:lnTo>
                    <a:pt x="331" y="270"/>
                  </a:lnTo>
                  <a:lnTo>
                    <a:pt x="326" y="281"/>
                  </a:lnTo>
                  <a:lnTo>
                    <a:pt x="321" y="290"/>
                  </a:lnTo>
                  <a:lnTo>
                    <a:pt x="316" y="297"/>
                  </a:lnTo>
                  <a:lnTo>
                    <a:pt x="308" y="300"/>
                  </a:lnTo>
                  <a:lnTo>
                    <a:pt x="303" y="304"/>
                  </a:lnTo>
                  <a:lnTo>
                    <a:pt x="296" y="308"/>
                  </a:lnTo>
                  <a:lnTo>
                    <a:pt x="287" y="309"/>
                  </a:lnTo>
                  <a:lnTo>
                    <a:pt x="273" y="311"/>
                  </a:lnTo>
                  <a:lnTo>
                    <a:pt x="257" y="313"/>
                  </a:lnTo>
                  <a:lnTo>
                    <a:pt x="250" y="315"/>
                  </a:lnTo>
                  <a:lnTo>
                    <a:pt x="243" y="317"/>
                  </a:lnTo>
                  <a:lnTo>
                    <a:pt x="236" y="320"/>
                  </a:lnTo>
                  <a:lnTo>
                    <a:pt x="229" y="327"/>
                  </a:lnTo>
                  <a:lnTo>
                    <a:pt x="204" y="354"/>
                  </a:lnTo>
                  <a:lnTo>
                    <a:pt x="179" y="381"/>
                  </a:lnTo>
                  <a:lnTo>
                    <a:pt x="154" y="410"/>
                  </a:lnTo>
                  <a:lnTo>
                    <a:pt x="126" y="440"/>
                  </a:lnTo>
                  <a:lnTo>
                    <a:pt x="113" y="453"/>
                  </a:lnTo>
                  <a:lnTo>
                    <a:pt x="101" y="465"/>
                  </a:lnTo>
                  <a:lnTo>
                    <a:pt x="94" y="472"/>
                  </a:lnTo>
                  <a:lnTo>
                    <a:pt x="87" y="478"/>
                  </a:lnTo>
                  <a:lnTo>
                    <a:pt x="80" y="483"/>
                  </a:lnTo>
                  <a:lnTo>
                    <a:pt x="69" y="487"/>
                  </a:lnTo>
                  <a:lnTo>
                    <a:pt x="51" y="494"/>
                  </a:lnTo>
                  <a:lnTo>
                    <a:pt x="32" y="499"/>
                  </a:lnTo>
                  <a:lnTo>
                    <a:pt x="23" y="501"/>
                  </a:lnTo>
                  <a:lnTo>
                    <a:pt x="14" y="504"/>
                  </a:lnTo>
                  <a:lnTo>
                    <a:pt x="9" y="510"/>
                  </a:lnTo>
                  <a:lnTo>
                    <a:pt x="4" y="517"/>
                  </a:lnTo>
                  <a:lnTo>
                    <a:pt x="0" y="528"/>
                  </a:lnTo>
                  <a:lnTo>
                    <a:pt x="0" y="542"/>
                  </a:lnTo>
                  <a:lnTo>
                    <a:pt x="2" y="549"/>
                  </a:lnTo>
                  <a:lnTo>
                    <a:pt x="4" y="556"/>
                  </a:lnTo>
                  <a:lnTo>
                    <a:pt x="5" y="562"/>
                  </a:lnTo>
                  <a:lnTo>
                    <a:pt x="9" y="569"/>
                  </a:lnTo>
                  <a:lnTo>
                    <a:pt x="20" y="585"/>
                  </a:lnTo>
                  <a:lnTo>
                    <a:pt x="28" y="603"/>
                  </a:lnTo>
                  <a:lnTo>
                    <a:pt x="37" y="619"/>
                  </a:lnTo>
                  <a:lnTo>
                    <a:pt x="46" y="635"/>
                  </a:lnTo>
                  <a:lnTo>
                    <a:pt x="64" y="656"/>
                  </a:lnTo>
                  <a:lnTo>
                    <a:pt x="76" y="673"/>
                  </a:lnTo>
                  <a:lnTo>
                    <a:pt x="87" y="683"/>
                  </a:lnTo>
                  <a:lnTo>
                    <a:pt x="94" y="689"/>
                  </a:lnTo>
                  <a:lnTo>
                    <a:pt x="103" y="692"/>
                  </a:lnTo>
                  <a:lnTo>
                    <a:pt x="112" y="692"/>
                  </a:lnTo>
                  <a:lnTo>
                    <a:pt x="121" y="692"/>
                  </a:lnTo>
                  <a:lnTo>
                    <a:pt x="131" y="689"/>
                  </a:lnTo>
                  <a:lnTo>
                    <a:pt x="158" y="681"/>
                  </a:lnTo>
                  <a:lnTo>
                    <a:pt x="190" y="671"/>
                  </a:lnTo>
                  <a:lnTo>
                    <a:pt x="202" y="667"/>
                  </a:lnTo>
                  <a:lnTo>
                    <a:pt x="220" y="664"/>
                  </a:lnTo>
                  <a:lnTo>
                    <a:pt x="238" y="658"/>
                  </a:lnTo>
                  <a:lnTo>
                    <a:pt x="246" y="656"/>
                  </a:lnTo>
                  <a:lnTo>
                    <a:pt x="275" y="656"/>
                  </a:lnTo>
                  <a:lnTo>
                    <a:pt x="287" y="656"/>
                  </a:lnTo>
                  <a:lnTo>
                    <a:pt x="294" y="656"/>
                  </a:lnTo>
                  <a:lnTo>
                    <a:pt x="308" y="656"/>
                  </a:lnTo>
                  <a:lnTo>
                    <a:pt x="328" y="655"/>
                  </a:lnTo>
                  <a:lnTo>
                    <a:pt x="351" y="653"/>
                  </a:lnTo>
                  <a:lnTo>
                    <a:pt x="362" y="653"/>
                  </a:lnTo>
                  <a:lnTo>
                    <a:pt x="372" y="655"/>
                  </a:lnTo>
                  <a:lnTo>
                    <a:pt x="381" y="656"/>
                  </a:lnTo>
                  <a:lnTo>
                    <a:pt x="390" y="660"/>
                  </a:lnTo>
                  <a:lnTo>
                    <a:pt x="420" y="673"/>
                  </a:lnTo>
                  <a:lnTo>
                    <a:pt x="443" y="683"/>
                  </a:lnTo>
                  <a:lnTo>
                    <a:pt x="454" y="690"/>
                  </a:lnTo>
                  <a:lnTo>
                    <a:pt x="464" y="699"/>
                  </a:lnTo>
                  <a:lnTo>
                    <a:pt x="473" y="710"/>
                  </a:lnTo>
                  <a:lnTo>
                    <a:pt x="484" y="723"/>
                  </a:lnTo>
                  <a:lnTo>
                    <a:pt x="491" y="732"/>
                  </a:lnTo>
                  <a:lnTo>
                    <a:pt x="502" y="739"/>
                  </a:lnTo>
                  <a:lnTo>
                    <a:pt x="512" y="746"/>
                  </a:lnTo>
                  <a:lnTo>
                    <a:pt x="521" y="751"/>
                  </a:lnTo>
                  <a:lnTo>
                    <a:pt x="523" y="751"/>
                  </a:lnTo>
                  <a:lnTo>
                    <a:pt x="523" y="749"/>
                  </a:lnTo>
                  <a:lnTo>
                    <a:pt x="523" y="746"/>
                  </a:lnTo>
                  <a:lnTo>
                    <a:pt x="521" y="740"/>
                  </a:lnTo>
                  <a:lnTo>
                    <a:pt x="516" y="728"/>
                  </a:lnTo>
                  <a:lnTo>
                    <a:pt x="510" y="710"/>
                  </a:lnTo>
                  <a:lnTo>
                    <a:pt x="505" y="694"/>
                  </a:lnTo>
                  <a:lnTo>
                    <a:pt x="502" y="680"/>
                  </a:lnTo>
                  <a:lnTo>
                    <a:pt x="502" y="673"/>
                  </a:lnTo>
                  <a:lnTo>
                    <a:pt x="503" y="669"/>
                  </a:lnTo>
                  <a:lnTo>
                    <a:pt x="507" y="665"/>
                  </a:lnTo>
                  <a:lnTo>
                    <a:pt x="510" y="664"/>
                  </a:lnTo>
                  <a:lnTo>
                    <a:pt x="523" y="664"/>
                  </a:lnTo>
                  <a:lnTo>
                    <a:pt x="533" y="662"/>
                  </a:lnTo>
                  <a:lnTo>
                    <a:pt x="544" y="662"/>
                  </a:lnTo>
                  <a:lnTo>
                    <a:pt x="555" y="664"/>
                  </a:lnTo>
                  <a:lnTo>
                    <a:pt x="567" y="674"/>
                  </a:lnTo>
                  <a:lnTo>
                    <a:pt x="580" y="692"/>
                  </a:lnTo>
                  <a:lnTo>
                    <a:pt x="592" y="710"/>
                  </a:lnTo>
                  <a:lnTo>
                    <a:pt x="603" y="719"/>
                  </a:lnTo>
                  <a:lnTo>
                    <a:pt x="606" y="721"/>
                  </a:lnTo>
                  <a:lnTo>
                    <a:pt x="610" y="721"/>
                  </a:lnTo>
                  <a:lnTo>
                    <a:pt x="613" y="719"/>
                  </a:lnTo>
                  <a:lnTo>
                    <a:pt x="619" y="715"/>
                  </a:lnTo>
                  <a:lnTo>
                    <a:pt x="626" y="708"/>
                  </a:lnTo>
                  <a:lnTo>
                    <a:pt x="633" y="699"/>
                  </a:lnTo>
                  <a:lnTo>
                    <a:pt x="647" y="678"/>
                  </a:lnTo>
                  <a:lnTo>
                    <a:pt x="659" y="662"/>
                  </a:lnTo>
                  <a:lnTo>
                    <a:pt x="668" y="658"/>
                  </a:lnTo>
                  <a:lnTo>
                    <a:pt x="682" y="655"/>
                  </a:lnTo>
                  <a:lnTo>
                    <a:pt x="697" y="651"/>
                  </a:lnTo>
                  <a:lnTo>
                    <a:pt x="707" y="651"/>
                  </a:lnTo>
                  <a:lnTo>
                    <a:pt x="721" y="655"/>
                  </a:lnTo>
                  <a:lnTo>
                    <a:pt x="734" y="662"/>
                  </a:lnTo>
                  <a:lnTo>
                    <a:pt x="746" y="669"/>
                  </a:lnTo>
                  <a:lnTo>
                    <a:pt x="762" y="676"/>
                  </a:lnTo>
                  <a:lnTo>
                    <a:pt x="766" y="676"/>
                  </a:lnTo>
                  <a:lnTo>
                    <a:pt x="769" y="674"/>
                  </a:lnTo>
                  <a:lnTo>
                    <a:pt x="773" y="669"/>
                  </a:lnTo>
                  <a:lnTo>
                    <a:pt x="774" y="665"/>
                  </a:lnTo>
                  <a:lnTo>
                    <a:pt x="780" y="656"/>
                  </a:lnTo>
                  <a:lnTo>
                    <a:pt x="785" y="653"/>
                  </a:lnTo>
                  <a:lnTo>
                    <a:pt x="801" y="655"/>
                  </a:lnTo>
                  <a:lnTo>
                    <a:pt x="817" y="660"/>
                  </a:lnTo>
                  <a:lnTo>
                    <a:pt x="833" y="667"/>
                  </a:lnTo>
                  <a:lnTo>
                    <a:pt x="849" y="673"/>
                  </a:lnTo>
                  <a:lnTo>
                    <a:pt x="856" y="676"/>
                  </a:lnTo>
                  <a:lnTo>
                    <a:pt x="861" y="680"/>
                  </a:lnTo>
                  <a:lnTo>
                    <a:pt x="868" y="685"/>
                  </a:lnTo>
                  <a:lnTo>
                    <a:pt x="872" y="690"/>
                  </a:lnTo>
                  <a:lnTo>
                    <a:pt x="877" y="698"/>
                  </a:lnTo>
                  <a:lnTo>
                    <a:pt x="879" y="705"/>
                  </a:lnTo>
                  <a:lnTo>
                    <a:pt x="881" y="712"/>
                  </a:lnTo>
                  <a:lnTo>
                    <a:pt x="883" y="721"/>
                  </a:lnTo>
                  <a:lnTo>
                    <a:pt x="884" y="739"/>
                  </a:lnTo>
                  <a:lnTo>
                    <a:pt x="890" y="757"/>
                  </a:lnTo>
                  <a:lnTo>
                    <a:pt x="897" y="773"/>
                  </a:lnTo>
                  <a:lnTo>
                    <a:pt x="906" y="787"/>
                  </a:lnTo>
                  <a:lnTo>
                    <a:pt x="918" y="808"/>
                  </a:lnTo>
                  <a:lnTo>
                    <a:pt x="929" y="828"/>
                  </a:lnTo>
                  <a:lnTo>
                    <a:pt x="939" y="848"/>
                  </a:lnTo>
                  <a:lnTo>
                    <a:pt x="946" y="864"/>
                  </a:lnTo>
                  <a:lnTo>
                    <a:pt x="948" y="867"/>
                  </a:lnTo>
                  <a:lnTo>
                    <a:pt x="950" y="869"/>
                  </a:lnTo>
                  <a:lnTo>
                    <a:pt x="953" y="869"/>
                  </a:lnTo>
                  <a:lnTo>
                    <a:pt x="955" y="869"/>
                  </a:lnTo>
                  <a:lnTo>
                    <a:pt x="962" y="867"/>
                  </a:lnTo>
                  <a:lnTo>
                    <a:pt x="969" y="862"/>
                  </a:lnTo>
                  <a:lnTo>
                    <a:pt x="977" y="853"/>
                  </a:lnTo>
                  <a:lnTo>
                    <a:pt x="985" y="844"/>
                  </a:lnTo>
                  <a:lnTo>
                    <a:pt x="994" y="832"/>
                  </a:lnTo>
                  <a:lnTo>
                    <a:pt x="1001" y="819"/>
                  </a:lnTo>
                  <a:lnTo>
                    <a:pt x="1010" y="807"/>
                  </a:lnTo>
                  <a:lnTo>
                    <a:pt x="1017" y="792"/>
                  </a:lnTo>
                  <a:lnTo>
                    <a:pt x="1023" y="778"/>
                  </a:lnTo>
                  <a:lnTo>
                    <a:pt x="1028" y="764"/>
                  </a:lnTo>
                  <a:lnTo>
                    <a:pt x="1031" y="751"/>
                  </a:lnTo>
                  <a:lnTo>
                    <a:pt x="1033" y="739"/>
                  </a:lnTo>
                  <a:lnTo>
                    <a:pt x="1033" y="728"/>
                  </a:lnTo>
                  <a:lnTo>
                    <a:pt x="1030" y="719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16" name="Freeform 23">
              <a:extLst>
                <a:ext uri="{FF2B5EF4-FFF2-40B4-BE49-F238E27FC236}">
                  <a16:creationId xmlns:a16="http://schemas.microsoft.com/office/drawing/2014/main" id="{49864762-FDD9-412F-1336-7B685F77E81C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2260" y="3857289"/>
              <a:ext cx="1205778" cy="595538"/>
            </a:xfrm>
            <a:custGeom>
              <a:avLst/>
              <a:gdLst>
                <a:gd name="T0" fmla="*/ 2147483646 w 743"/>
                <a:gd name="T1" fmla="*/ 2147483646 h 415"/>
                <a:gd name="T2" fmla="*/ 2147483646 w 743"/>
                <a:gd name="T3" fmla="*/ 2147483646 h 415"/>
                <a:gd name="T4" fmla="*/ 2147483646 w 743"/>
                <a:gd name="T5" fmla="*/ 2147483646 h 415"/>
                <a:gd name="T6" fmla="*/ 2147483646 w 743"/>
                <a:gd name="T7" fmla="*/ 2147483646 h 415"/>
                <a:gd name="T8" fmla="*/ 2147483646 w 743"/>
                <a:gd name="T9" fmla="*/ 2147483646 h 415"/>
                <a:gd name="T10" fmla="*/ 2147483646 w 743"/>
                <a:gd name="T11" fmla="*/ 2147483646 h 415"/>
                <a:gd name="T12" fmla="*/ 2147483646 w 743"/>
                <a:gd name="T13" fmla="*/ 2147483646 h 415"/>
                <a:gd name="T14" fmla="*/ 2147483646 w 743"/>
                <a:gd name="T15" fmla="*/ 2147483646 h 415"/>
                <a:gd name="T16" fmla="*/ 2147483646 w 743"/>
                <a:gd name="T17" fmla="*/ 2147483646 h 415"/>
                <a:gd name="T18" fmla="*/ 2147483646 w 743"/>
                <a:gd name="T19" fmla="*/ 2147483646 h 415"/>
                <a:gd name="T20" fmla="*/ 2147483646 w 743"/>
                <a:gd name="T21" fmla="*/ 2147483646 h 415"/>
                <a:gd name="T22" fmla="*/ 2147483646 w 743"/>
                <a:gd name="T23" fmla="*/ 2147483646 h 415"/>
                <a:gd name="T24" fmla="*/ 2147483646 w 743"/>
                <a:gd name="T25" fmla="*/ 2147483646 h 415"/>
                <a:gd name="T26" fmla="*/ 2147483646 w 743"/>
                <a:gd name="T27" fmla="*/ 2147483646 h 415"/>
                <a:gd name="T28" fmla="*/ 2147483646 w 743"/>
                <a:gd name="T29" fmla="*/ 2147483646 h 415"/>
                <a:gd name="T30" fmla="*/ 2147483646 w 743"/>
                <a:gd name="T31" fmla="*/ 2147483646 h 415"/>
                <a:gd name="T32" fmla="*/ 2147483646 w 743"/>
                <a:gd name="T33" fmla="*/ 2147483646 h 415"/>
                <a:gd name="T34" fmla="*/ 2147483646 w 743"/>
                <a:gd name="T35" fmla="*/ 2147483646 h 415"/>
                <a:gd name="T36" fmla="*/ 2147483646 w 743"/>
                <a:gd name="T37" fmla="*/ 2147483646 h 415"/>
                <a:gd name="T38" fmla="*/ 2147483646 w 743"/>
                <a:gd name="T39" fmla="*/ 2147483646 h 415"/>
                <a:gd name="T40" fmla="*/ 2147483646 w 743"/>
                <a:gd name="T41" fmla="*/ 2147483646 h 415"/>
                <a:gd name="T42" fmla="*/ 2147483646 w 743"/>
                <a:gd name="T43" fmla="*/ 2147483646 h 415"/>
                <a:gd name="T44" fmla="*/ 2147483646 w 743"/>
                <a:gd name="T45" fmla="*/ 2147483646 h 415"/>
                <a:gd name="T46" fmla="*/ 2147483646 w 743"/>
                <a:gd name="T47" fmla="*/ 2147483646 h 415"/>
                <a:gd name="T48" fmla="*/ 2147483646 w 743"/>
                <a:gd name="T49" fmla="*/ 2147483646 h 415"/>
                <a:gd name="T50" fmla="*/ 2147483646 w 743"/>
                <a:gd name="T51" fmla="*/ 2147483646 h 415"/>
                <a:gd name="T52" fmla="*/ 2147483646 w 743"/>
                <a:gd name="T53" fmla="*/ 2147483646 h 415"/>
                <a:gd name="T54" fmla="*/ 2147483646 w 743"/>
                <a:gd name="T55" fmla="*/ 2147483646 h 415"/>
                <a:gd name="T56" fmla="*/ 2147483646 w 743"/>
                <a:gd name="T57" fmla="*/ 2147483646 h 415"/>
                <a:gd name="T58" fmla="*/ 2147483646 w 743"/>
                <a:gd name="T59" fmla="*/ 2147483646 h 415"/>
                <a:gd name="T60" fmla="*/ 2147483646 w 743"/>
                <a:gd name="T61" fmla="*/ 2147483646 h 415"/>
                <a:gd name="T62" fmla="*/ 2147483646 w 743"/>
                <a:gd name="T63" fmla="*/ 2147483646 h 415"/>
                <a:gd name="T64" fmla="*/ 2147483646 w 743"/>
                <a:gd name="T65" fmla="*/ 2147483646 h 415"/>
                <a:gd name="T66" fmla="*/ 2147483646 w 743"/>
                <a:gd name="T67" fmla="*/ 2147483646 h 415"/>
                <a:gd name="T68" fmla="*/ 2147483646 w 743"/>
                <a:gd name="T69" fmla="*/ 2147483646 h 415"/>
                <a:gd name="T70" fmla="*/ 2147483646 w 743"/>
                <a:gd name="T71" fmla="*/ 2147483646 h 415"/>
                <a:gd name="T72" fmla="*/ 2147483646 w 743"/>
                <a:gd name="T73" fmla="*/ 2147483646 h 415"/>
                <a:gd name="T74" fmla="*/ 2147483646 w 743"/>
                <a:gd name="T75" fmla="*/ 2147483646 h 415"/>
                <a:gd name="T76" fmla="*/ 2147483646 w 743"/>
                <a:gd name="T77" fmla="*/ 2147483646 h 415"/>
                <a:gd name="T78" fmla="*/ 2147483646 w 743"/>
                <a:gd name="T79" fmla="*/ 2147483646 h 415"/>
                <a:gd name="T80" fmla="*/ 2147483646 w 743"/>
                <a:gd name="T81" fmla="*/ 2147483646 h 415"/>
                <a:gd name="T82" fmla="*/ 2147483646 w 743"/>
                <a:gd name="T83" fmla="*/ 2147483646 h 415"/>
                <a:gd name="T84" fmla="*/ 2147483646 w 743"/>
                <a:gd name="T85" fmla="*/ 2147483646 h 415"/>
                <a:gd name="T86" fmla="*/ 2147483646 w 743"/>
                <a:gd name="T87" fmla="*/ 2147483646 h 415"/>
                <a:gd name="T88" fmla="*/ 0 w 743"/>
                <a:gd name="T89" fmla="*/ 2147483646 h 415"/>
                <a:gd name="T90" fmla="*/ 2147483646 w 743"/>
                <a:gd name="T91" fmla="*/ 2147483646 h 415"/>
                <a:gd name="T92" fmla="*/ 2147483646 w 743"/>
                <a:gd name="T93" fmla="*/ 2147483646 h 415"/>
                <a:gd name="T94" fmla="*/ 2147483646 w 743"/>
                <a:gd name="T95" fmla="*/ 2147483646 h 415"/>
                <a:gd name="T96" fmla="*/ 2147483646 w 743"/>
                <a:gd name="T97" fmla="*/ 2147483646 h 415"/>
                <a:gd name="T98" fmla="*/ 2147483646 w 743"/>
                <a:gd name="T99" fmla="*/ 2147483646 h 415"/>
                <a:gd name="T100" fmla="*/ 2147483646 w 743"/>
                <a:gd name="T101" fmla="*/ 2147483646 h 415"/>
                <a:gd name="T102" fmla="*/ 2147483646 w 743"/>
                <a:gd name="T103" fmla="*/ 2147483646 h 415"/>
                <a:gd name="T104" fmla="*/ 2147483646 w 743"/>
                <a:gd name="T105" fmla="*/ 2147483646 h 415"/>
                <a:gd name="T106" fmla="*/ 2147483646 w 743"/>
                <a:gd name="T107" fmla="*/ 2147483646 h 415"/>
                <a:gd name="T108" fmla="*/ 2147483646 w 743"/>
                <a:gd name="T109" fmla="*/ 2147483646 h 41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743" h="415">
                  <a:moveTo>
                    <a:pt x="305" y="265"/>
                  </a:moveTo>
                  <a:lnTo>
                    <a:pt x="328" y="269"/>
                  </a:lnTo>
                  <a:lnTo>
                    <a:pt x="369" y="278"/>
                  </a:lnTo>
                  <a:lnTo>
                    <a:pt x="408" y="286"/>
                  </a:lnTo>
                  <a:lnTo>
                    <a:pt x="426" y="290"/>
                  </a:lnTo>
                  <a:lnTo>
                    <a:pt x="424" y="288"/>
                  </a:lnTo>
                  <a:lnTo>
                    <a:pt x="427" y="292"/>
                  </a:lnTo>
                  <a:lnTo>
                    <a:pt x="426" y="306"/>
                  </a:lnTo>
                  <a:lnTo>
                    <a:pt x="429" y="333"/>
                  </a:lnTo>
                  <a:lnTo>
                    <a:pt x="431" y="345"/>
                  </a:lnTo>
                  <a:lnTo>
                    <a:pt x="433" y="358"/>
                  </a:lnTo>
                  <a:lnTo>
                    <a:pt x="436" y="365"/>
                  </a:lnTo>
                  <a:lnTo>
                    <a:pt x="438" y="367"/>
                  </a:lnTo>
                  <a:lnTo>
                    <a:pt x="442" y="367"/>
                  </a:lnTo>
                  <a:lnTo>
                    <a:pt x="445" y="369"/>
                  </a:lnTo>
                  <a:lnTo>
                    <a:pt x="451" y="371"/>
                  </a:lnTo>
                  <a:lnTo>
                    <a:pt x="456" y="369"/>
                  </a:lnTo>
                  <a:lnTo>
                    <a:pt x="459" y="369"/>
                  </a:lnTo>
                  <a:lnTo>
                    <a:pt x="465" y="371"/>
                  </a:lnTo>
                  <a:lnTo>
                    <a:pt x="468" y="372"/>
                  </a:lnTo>
                  <a:lnTo>
                    <a:pt x="472" y="374"/>
                  </a:lnTo>
                  <a:lnTo>
                    <a:pt x="474" y="378"/>
                  </a:lnTo>
                  <a:lnTo>
                    <a:pt x="474" y="383"/>
                  </a:lnTo>
                  <a:lnTo>
                    <a:pt x="472" y="388"/>
                  </a:lnTo>
                  <a:lnTo>
                    <a:pt x="472" y="396"/>
                  </a:lnTo>
                  <a:lnTo>
                    <a:pt x="468" y="406"/>
                  </a:lnTo>
                  <a:lnTo>
                    <a:pt x="468" y="410"/>
                  </a:lnTo>
                  <a:lnTo>
                    <a:pt x="472" y="413"/>
                  </a:lnTo>
                  <a:lnTo>
                    <a:pt x="479" y="415"/>
                  </a:lnTo>
                  <a:lnTo>
                    <a:pt x="490" y="413"/>
                  </a:lnTo>
                  <a:lnTo>
                    <a:pt x="500" y="410"/>
                  </a:lnTo>
                  <a:lnTo>
                    <a:pt x="511" y="406"/>
                  </a:lnTo>
                  <a:lnTo>
                    <a:pt x="520" y="399"/>
                  </a:lnTo>
                  <a:lnTo>
                    <a:pt x="523" y="394"/>
                  </a:lnTo>
                  <a:lnTo>
                    <a:pt x="527" y="390"/>
                  </a:lnTo>
                  <a:lnTo>
                    <a:pt x="528" y="385"/>
                  </a:lnTo>
                  <a:lnTo>
                    <a:pt x="528" y="379"/>
                  </a:lnTo>
                  <a:lnTo>
                    <a:pt x="528" y="378"/>
                  </a:lnTo>
                  <a:lnTo>
                    <a:pt x="528" y="376"/>
                  </a:lnTo>
                  <a:lnTo>
                    <a:pt x="543" y="362"/>
                  </a:lnTo>
                  <a:lnTo>
                    <a:pt x="557" y="347"/>
                  </a:lnTo>
                  <a:lnTo>
                    <a:pt x="571" y="335"/>
                  </a:lnTo>
                  <a:lnTo>
                    <a:pt x="585" y="324"/>
                  </a:lnTo>
                  <a:lnTo>
                    <a:pt x="596" y="322"/>
                  </a:lnTo>
                  <a:lnTo>
                    <a:pt x="606" y="319"/>
                  </a:lnTo>
                  <a:lnTo>
                    <a:pt x="614" y="313"/>
                  </a:lnTo>
                  <a:lnTo>
                    <a:pt x="622" y="310"/>
                  </a:lnTo>
                  <a:lnTo>
                    <a:pt x="633" y="310"/>
                  </a:lnTo>
                  <a:lnTo>
                    <a:pt x="644" y="310"/>
                  </a:lnTo>
                  <a:lnTo>
                    <a:pt x="668" y="310"/>
                  </a:lnTo>
                  <a:lnTo>
                    <a:pt x="686" y="310"/>
                  </a:lnTo>
                  <a:lnTo>
                    <a:pt x="697" y="306"/>
                  </a:lnTo>
                  <a:lnTo>
                    <a:pt x="707" y="301"/>
                  </a:lnTo>
                  <a:lnTo>
                    <a:pt x="716" y="294"/>
                  </a:lnTo>
                  <a:lnTo>
                    <a:pt x="723" y="285"/>
                  </a:lnTo>
                  <a:lnTo>
                    <a:pt x="731" y="276"/>
                  </a:lnTo>
                  <a:lnTo>
                    <a:pt x="736" y="265"/>
                  </a:lnTo>
                  <a:lnTo>
                    <a:pt x="739" y="254"/>
                  </a:lnTo>
                  <a:lnTo>
                    <a:pt x="743" y="244"/>
                  </a:lnTo>
                  <a:lnTo>
                    <a:pt x="743" y="227"/>
                  </a:lnTo>
                  <a:lnTo>
                    <a:pt x="739" y="213"/>
                  </a:lnTo>
                  <a:lnTo>
                    <a:pt x="732" y="197"/>
                  </a:lnTo>
                  <a:lnTo>
                    <a:pt x="723" y="179"/>
                  </a:lnTo>
                  <a:lnTo>
                    <a:pt x="713" y="161"/>
                  </a:lnTo>
                  <a:lnTo>
                    <a:pt x="700" y="142"/>
                  </a:lnTo>
                  <a:lnTo>
                    <a:pt x="690" y="124"/>
                  </a:lnTo>
                  <a:lnTo>
                    <a:pt x="681" y="106"/>
                  </a:lnTo>
                  <a:lnTo>
                    <a:pt x="679" y="97"/>
                  </a:lnTo>
                  <a:lnTo>
                    <a:pt x="677" y="90"/>
                  </a:lnTo>
                  <a:lnTo>
                    <a:pt x="676" y="83"/>
                  </a:lnTo>
                  <a:lnTo>
                    <a:pt x="677" y="75"/>
                  </a:lnTo>
                  <a:lnTo>
                    <a:pt x="677" y="63"/>
                  </a:lnTo>
                  <a:lnTo>
                    <a:pt x="676" y="52"/>
                  </a:lnTo>
                  <a:lnTo>
                    <a:pt x="672" y="45"/>
                  </a:lnTo>
                  <a:lnTo>
                    <a:pt x="667" y="38"/>
                  </a:lnTo>
                  <a:lnTo>
                    <a:pt x="653" y="31"/>
                  </a:lnTo>
                  <a:lnTo>
                    <a:pt x="645" y="27"/>
                  </a:lnTo>
                  <a:lnTo>
                    <a:pt x="633" y="22"/>
                  </a:lnTo>
                  <a:lnTo>
                    <a:pt x="610" y="13"/>
                  </a:lnTo>
                  <a:lnTo>
                    <a:pt x="587" y="6"/>
                  </a:lnTo>
                  <a:lnTo>
                    <a:pt x="576" y="4"/>
                  </a:lnTo>
                  <a:lnTo>
                    <a:pt x="566" y="18"/>
                  </a:lnTo>
                  <a:lnTo>
                    <a:pt x="555" y="27"/>
                  </a:lnTo>
                  <a:lnTo>
                    <a:pt x="530" y="15"/>
                  </a:lnTo>
                  <a:lnTo>
                    <a:pt x="504" y="0"/>
                  </a:lnTo>
                  <a:lnTo>
                    <a:pt x="479" y="6"/>
                  </a:lnTo>
                  <a:lnTo>
                    <a:pt x="456" y="11"/>
                  </a:lnTo>
                  <a:lnTo>
                    <a:pt x="443" y="25"/>
                  </a:lnTo>
                  <a:lnTo>
                    <a:pt x="426" y="49"/>
                  </a:lnTo>
                  <a:lnTo>
                    <a:pt x="415" y="58"/>
                  </a:lnTo>
                  <a:lnTo>
                    <a:pt x="406" y="66"/>
                  </a:lnTo>
                  <a:lnTo>
                    <a:pt x="403" y="68"/>
                  </a:lnTo>
                  <a:lnTo>
                    <a:pt x="401" y="70"/>
                  </a:lnTo>
                  <a:lnTo>
                    <a:pt x="397" y="70"/>
                  </a:lnTo>
                  <a:lnTo>
                    <a:pt x="396" y="68"/>
                  </a:lnTo>
                  <a:lnTo>
                    <a:pt x="373" y="43"/>
                  </a:lnTo>
                  <a:lnTo>
                    <a:pt x="350" y="16"/>
                  </a:lnTo>
                  <a:lnTo>
                    <a:pt x="332" y="15"/>
                  </a:lnTo>
                  <a:lnTo>
                    <a:pt x="298" y="16"/>
                  </a:lnTo>
                  <a:lnTo>
                    <a:pt x="296" y="16"/>
                  </a:lnTo>
                  <a:lnTo>
                    <a:pt x="296" y="20"/>
                  </a:lnTo>
                  <a:lnTo>
                    <a:pt x="296" y="24"/>
                  </a:lnTo>
                  <a:lnTo>
                    <a:pt x="296" y="27"/>
                  </a:lnTo>
                  <a:lnTo>
                    <a:pt x="300" y="38"/>
                  </a:lnTo>
                  <a:lnTo>
                    <a:pt x="303" y="52"/>
                  </a:lnTo>
                  <a:lnTo>
                    <a:pt x="307" y="66"/>
                  </a:lnTo>
                  <a:lnTo>
                    <a:pt x="311" y="81"/>
                  </a:lnTo>
                  <a:lnTo>
                    <a:pt x="314" y="95"/>
                  </a:lnTo>
                  <a:lnTo>
                    <a:pt x="314" y="106"/>
                  </a:lnTo>
                  <a:lnTo>
                    <a:pt x="303" y="99"/>
                  </a:lnTo>
                  <a:lnTo>
                    <a:pt x="295" y="90"/>
                  </a:lnTo>
                  <a:lnTo>
                    <a:pt x="279" y="75"/>
                  </a:lnTo>
                  <a:lnTo>
                    <a:pt x="254" y="50"/>
                  </a:lnTo>
                  <a:lnTo>
                    <a:pt x="238" y="38"/>
                  </a:lnTo>
                  <a:lnTo>
                    <a:pt x="220" y="25"/>
                  </a:lnTo>
                  <a:lnTo>
                    <a:pt x="210" y="20"/>
                  </a:lnTo>
                  <a:lnTo>
                    <a:pt x="199" y="15"/>
                  </a:lnTo>
                  <a:lnTo>
                    <a:pt x="188" y="11"/>
                  </a:lnTo>
                  <a:lnTo>
                    <a:pt x="178" y="7"/>
                  </a:lnTo>
                  <a:lnTo>
                    <a:pt x="162" y="6"/>
                  </a:lnTo>
                  <a:lnTo>
                    <a:pt x="146" y="4"/>
                  </a:lnTo>
                  <a:lnTo>
                    <a:pt x="130" y="4"/>
                  </a:lnTo>
                  <a:lnTo>
                    <a:pt x="114" y="6"/>
                  </a:lnTo>
                  <a:lnTo>
                    <a:pt x="85" y="7"/>
                  </a:lnTo>
                  <a:lnTo>
                    <a:pt x="61" y="7"/>
                  </a:lnTo>
                  <a:lnTo>
                    <a:pt x="46" y="9"/>
                  </a:lnTo>
                  <a:lnTo>
                    <a:pt x="32" y="11"/>
                  </a:lnTo>
                  <a:lnTo>
                    <a:pt x="27" y="15"/>
                  </a:lnTo>
                  <a:lnTo>
                    <a:pt x="22" y="18"/>
                  </a:lnTo>
                  <a:lnTo>
                    <a:pt x="16" y="22"/>
                  </a:lnTo>
                  <a:lnTo>
                    <a:pt x="13" y="27"/>
                  </a:lnTo>
                  <a:lnTo>
                    <a:pt x="9" y="34"/>
                  </a:lnTo>
                  <a:lnTo>
                    <a:pt x="6" y="40"/>
                  </a:lnTo>
                  <a:lnTo>
                    <a:pt x="4" y="49"/>
                  </a:lnTo>
                  <a:lnTo>
                    <a:pt x="0" y="58"/>
                  </a:lnTo>
                  <a:lnTo>
                    <a:pt x="0" y="77"/>
                  </a:lnTo>
                  <a:lnTo>
                    <a:pt x="0" y="100"/>
                  </a:lnTo>
                  <a:lnTo>
                    <a:pt x="2" y="113"/>
                  </a:lnTo>
                  <a:lnTo>
                    <a:pt x="6" y="125"/>
                  </a:lnTo>
                  <a:lnTo>
                    <a:pt x="15" y="151"/>
                  </a:lnTo>
                  <a:lnTo>
                    <a:pt x="20" y="167"/>
                  </a:lnTo>
                  <a:lnTo>
                    <a:pt x="22" y="176"/>
                  </a:lnTo>
                  <a:lnTo>
                    <a:pt x="25" y="183"/>
                  </a:lnTo>
                  <a:lnTo>
                    <a:pt x="22" y="199"/>
                  </a:lnTo>
                  <a:lnTo>
                    <a:pt x="20" y="213"/>
                  </a:lnTo>
                  <a:lnTo>
                    <a:pt x="20" y="226"/>
                  </a:lnTo>
                  <a:lnTo>
                    <a:pt x="22" y="236"/>
                  </a:lnTo>
                  <a:lnTo>
                    <a:pt x="25" y="244"/>
                  </a:lnTo>
                  <a:lnTo>
                    <a:pt x="31" y="251"/>
                  </a:lnTo>
                  <a:lnTo>
                    <a:pt x="36" y="256"/>
                  </a:lnTo>
                  <a:lnTo>
                    <a:pt x="43" y="260"/>
                  </a:lnTo>
                  <a:lnTo>
                    <a:pt x="61" y="265"/>
                  </a:lnTo>
                  <a:lnTo>
                    <a:pt x="80" y="269"/>
                  </a:lnTo>
                  <a:lnTo>
                    <a:pt x="103" y="270"/>
                  </a:lnTo>
                  <a:lnTo>
                    <a:pt x="128" y="274"/>
                  </a:lnTo>
                  <a:lnTo>
                    <a:pt x="146" y="279"/>
                  </a:lnTo>
                  <a:lnTo>
                    <a:pt x="163" y="286"/>
                  </a:lnTo>
                  <a:lnTo>
                    <a:pt x="188" y="297"/>
                  </a:lnTo>
                  <a:lnTo>
                    <a:pt x="206" y="306"/>
                  </a:lnTo>
                  <a:lnTo>
                    <a:pt x="225" y="313"/>
                  </a:lnTo>
                  <a:lnTo>
                    <a:pt x="249" y="317"/>
                  </a:lnTo>
                  <a:lnTo>
                    <a:pt x="261" y="315"/>
                  </a:lnTo>
                  <a:lnTo>
                    <a:pt x="270" y="310"/>
                  </a:lnTo>
                  <a:lnTo>
                    <a:pt x="277" y="304"/>
                  </a:lnTo>
                  <a:lnTo>
                    <a:pt x="284" y="299"/>
                  </a:lnTo>
                  <a:lnTo>
                    <a:pt x="295" y="283"/>
                  </a:lnTo>
                  <a:lnTo>
                    <a:pt x="305" y="265"/>
                  </a:lnTo>
                </a:path>
              </a:pathLst>
            </a:custGeom>
            <a:solidFill>
              <a:srgbClr val="EDF1F9"/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17" name="Freeform 24">
              <a:extLst>
                <a:ext uri="{FF2B5EF4-FFF2-40B4-BE49-F238E27FC236}">
                  <a16:creationId xmlns:a16="http://schemas.microsoft.com/office/drawing/2014/main" id="{65A9DEF4-9BC3-C54F-2AB5-5C6CBD3994E0}"/>
                </a:ext>
              </a:extLst>
            </p:cNvPr>
            <p:cNvSpPr>
              <a:spLocks/>
            </p:cNvSpPr>
            <p:nvPr/>
          </p:nvSpPr>
          <p:spPr bwMode="auto">
            <a:xfrm>
              <a:off x="6193756" y="3842187"/>
              <a:ext cx="930674" cy="817784"/>
            </a:xfrm>
            <a:custGeom>
              <a:avLst/>
              <a:gdLst>
                <a:gd name="T0" fmla="*/ 2147483646 w 570"/>
                <a:gd name="T1" fmla="*/ 2147483646 h 567"/>
                <a:gd name="T2" fmla="*/ 2147483646 w 570"/>
                <a:gd name="T3" fmla="*/ 2147483646 h 567"/>
                <a:gd name="T4" fmla="*/ 2147483646 w 570"/>
                <a:gd name="T5" fmla="*/ 2147483646 h 567"/>
                <a:gd name="T6" fmla="*/ 2147483646 w 570"/>
                <a:gd name="T7" fmla="*/ 2147483646 h 567"/>
                <a:gd name="T8" fmla="*/ 2147483646 w 570"/>
                <a:gd name="T9" fmla="*/ 2147483646 h 567"/>
                <a:gd name="T10" fmla="*/ 2147483646 w 570"/>
                <a:gd name="T11" fmla="*/ 2147483646 h 567"/>
                <a:gd name="T12" fmla="*/ 2147483646 w 570"/>
                <a:gd name="T13" fmla="*/ 2147483646 h 567"/>
                <a:gd name="T14" fmla="*/ 2147483646 w 570"/>
                <a:gd name="T15" fmla="*/ 2147483646 h 567"/>
                <a:gd name="T16" fmla="*/ 2147483646 w 570"/>
                <a:gd name="T17" fmla="*/ 2147483646 h 567"/>
                <a:gd name="T18" fmla="*/ 2147483646 w 570"/>
                <a:gd name="T19" fmla="*/ 2147483646 h 567"/>
                <a:gd name="T20" fmla="*/ 2147483646 w 570"/>
                <a:gd name="T21" fmla="*/ 2147483646 h 567"/>
                <a:gd name="T22" fmla="*/ 2147483646 w 570"/>
                <a:gd name="T23" fmla="*/ 2147483646 h 567"/>
                <a:gd name="T24" fmla="*/ 2147483646 w 570"/>
                <a:gd name="T25" fmla="*/ 2147483646 h 567"/>
                <a:gd name="T26" fmla="*/ 2147483646 w 570"/>
                <a:gd name="T27" fmla="*/ 2147483646 h 567"/>
                <a:gd name="T28" fmla="*/ 2147483646 w 570"/>
                <a:gd name="T29" fmla="*/ 2147483646 h 567"/>
                <a:gd name="T30" fmla="*/ 2147483646 w 570"/>
                <a:gd name="T31" fmla="*/ 2147483646 h 567"/>
                <a:gd name="T32" fmla="*/ 2147483646 w 570"/>
                <a:gd name="T33" fmla="*/ 2147483646 h 567"/>
                <a:gd name="T34" fmla="*/ 2147483646 w 570"/>
                <a:gd name="T35" fmla="*/ 2147483646 h 567"/>
                <a:gd name="T36" fmla="*/ 2147483646 w 570"/>
                <a:gd name="T37" fmla="*/ 2147483646 h 567"/>
                <a:gd name="T38" fmla="*/ 2147483646 w 570"/>
                <a:gd name="T39" fmla="*/ 2147483646 h 567"/>
                <a:gd name="T40" fmla="*/ 2147483646 w 570"/>
                <a:gd name="T41" fmla="*/ 2147483646 h 567"/>
                <a:gd name="T42" fmla="*/ 2147483646 w 570"/>
                <a:gd name="T43" fmla="*/ 2147483646 h 567"/>
                <a:gd name="T44" fmla="*/ 2147483646 w 570"/>
                <a:gd name="T45" fmla="*/ 2147483646 h 567"/>
                <a:gd name="T46" fmla="*/ 2147483646 w 570"/>
                <a:gd name="T47" fmla="*/ 2147483646 h 567"/>
                <a:gd name="T48" fmla="*/ 2147483646 w 570"/>
                <a:gd name="T49" fmla="*/ 2147483646 h 567"/>
                <a:gd name="T50" fmla="*/ 2147483646 w 570"/>
                <a:gd name="T51" fmla="*/ 2147483646 h 567"/>
                <a:gd name="T52" fmla="*/ 2147483646 w 570"/>
                <a:gd name="T53" fmla="*/ 2147483646 h 567"/>
                <a:gd name="T54" fmla="*/ 2147483646 w 570"/>
                <a:gd name="T55" fmla="*/ 2147483646 h 567"/>
                <a:gd name="T56" fmla="*/ 2147483646 w 570"/>
                <a:gd name="T57" fmla="*/ 2147483646 h 567"/>
                <a:gd name="T58" fmla="*/ 2147483646 w 570"/>
                <a:gd name="T59" fmla="*/ 2147483646 h 567"/>
                <a:gd name="T60" fmla="*/ 2147483646 w 570"/>
                <a:gd name="T61" fmla="*/ 2147483646 h 567"/>
                <a:gd name="T62" fmla="*/ 2147483646 w 570"/>
                <a:gd name="T63" fmla="*/ 2147483646 h 567"/>
                <a:gd name="T64" fmla="*/ 2147483646 w 570"/>
                <a:gd name="T65" fmla="*/ 2147483646 h 567"/>
                <a:gd name="T66" fmla="*/ 2147483646 w 570"/>
                <a:gd name="T67" fmla="*/ 2147483646 h 567"/>
                <a:gd name="T68" fmla="*/ 2147483646 w 570"/>
                <a:gd name="T69" fmla="*/ 2147483646 h 567"/>
                <a:gd name="T70" fmla="*/ 2147483646 w 570"/>
                <a:gd name="T71" fmla="*/ 2147483646 h 567"/>
                <a:gd name="T72" fmla="*/ 2147483646 w 570"/>
                <a:gd name="T73" fmla="*/ 2147483646 h 567"/>
                <a:gd name="T74" fmla="*/ 2147483646 w 570"/>
                <a:gd name="T75" fmla="*/ 2147483646 h 567"/>
                <a:gd name="T76" fmla="*/ 2147483646 w 570"/>
                <a:gd name="T77" fmla="*/ 2147483646 h 567"/>
                <a:gd name="T78" fmla="*/ 2147483646 w 570"/>
                <a:gd name="T79" fmla="*/ 2147483646 h 567"/>
                <a:gd name="T80" fmla="*/ 2147483646 w 570"/>
                <a:gd name="T81" fmla="*/ 2147483646 h 567"/>
                <a:gd name="T82" fmla="*/ 2147483646 w 570"/>
                <a:gd name="T83" fmla="*/ 2147483646 h 567"/>
                <a:gd name="T84" fmla="*/ 2147483646 w 570"/>
                <a:gd name="T85" fmla="*/ 2147483646 h 567"/>
                <a:gd name="T86" fmla="*/ 2147483646 w 570"/>
                <a:gd name="T87" fmla="*/ 2147483646 h 567"/>
                <a:gd name="T88" fmla="*/ 2147483646 w 570"/>
                <a:gd name="T89" fmla="*/ 2147483646 h 567"/>
                <a:gd name="T90" fmla="*/ 2147483646 w 570"/>
                <a:gd name="T91" fmla="*/ 2147483646 h 567"/>
                <a:gd name="T92" fmla="*/ 2147483646 w 570"/>
                <a:gd name="T93" fmla="*/ 2147483646 h 567"/>
                <a:gd name="T94" fmla="*/ 2147483646 w 570"/>
                <a:gd name="T95" fmla="*/ 2147483646 h 567"/>
                <a:gd name="T96" fmla="*/ 2147483646 w 570"/>
                <a:gd name="T97" fmla="*/ 2147483646 h 567"/>
                <a:gd name="T98" fmla="*/ 2147483646 w 570"/>
                <a:gd name="T99" fmla="*/ 2147483646 h 567"/>
                <a:gd name="T100" fmla="*/ 2147483646 w 570"/>
                <a:gd name="T101" fmla="*/ 2147483646 h 567"/>
                <a:gd name="T102" fmla="*/ 2147483646 w 570"/>
                <a:gd name="T103" fmla="*/ 2147483646 h 567"/>
                <a:gd name="T104" fmla="*/ 2147483646 w 570"/>
                <a:gd name="T105" fmla="*/ 2147483646 h 567"/>
                <a:gd name="T106" fmla="*/ 2147483646 w 570"/>
                <a:gd name="T107" fmla="*/ 2147483646 h 567"/>
                <a:gd name="T108" fmla="*/ 2147483646 w 570"/>
                <a:gd name="T109" fmla="*/ 2147483646 h 567"/>
                <a:gd name="T110" fmla="*/ 2147483646 w 570"/>
                <a:gd name="T111" fmla="*/ 2147483646 h 567"/>
                <a:gd name="T112" fmla="*/ 2147483646 w 570"/>
                <a:gd name="T113" fmla="*/ 2147483646 h 567"/>
                <a:gd name="T114" fmla="*/ 2147483646 w 570"/>
                <a:gd name="T115" fmla="*/ 2147483646 h 567"/>
                <a:gd name="T116" fmla="*/ 2147483646 w 570"/>
                <a:gd name="T117" fmla="*/ 2147483646 h 567"/>
                <a:gd name="T118" fmla="*/ 2147483646 w 570"/>
                <a:gd name="T119" fmla="*/ 2147483646 h 567"/>
                <a:gd name="T120" fmla="*/ 2147483646 w 570"/>
                <a:gd name="T121" fmla="*/ 2147483646 h 56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570" h="567">
                  <a:moveTo>
                    <a:pt x="491" y="567"/>
                  </a:moveTo>
                  <a:lnTo>
                    <a:pt x="498" y="567"/>
                  </a:lnTo>
                  <a:lnTo>
                    <a:pt x="501" y="567"/>
                  </a:lnTo>
                  <a:lnTo>
                    <a:pt x="507" y="566"/>
                  </a:lnTo>
                  <a:lnTo>
                    <a:pt x="510" y="564"/>
                  </a:lnTo>
                  <a:lnTo>
                    <a:pt x="515" y="558"/>
                  </a:lnTo>
                  <a:lnTo>
                    <a:pt x="521" y="549"/>
                  </a:lnTo>
                  <a:lnTo>
                    <a:pt x="526" y="528"/>
                  </a:lnTo>
                  <a:lnTo>
                    <a:pt x="531" y="508"/>
                  </a:lnTo>
                  <a:lnTo>
                    <a:pt x="533" y="492"/>
                  </a:lnTo>
                  <a:lnTo>
                    <a:pt x="537" y="471"/>
                  </a:lnTo>
                  <a:lnTo>
                    <a:pt x="540" y="447"/>
                  </a:lnTo>
                  <a:lnTo>
                    <a:pt x="547" y="421"/>
                  </a:lnTo>
                  <a:lnTo>
                    <a:pt x="560" y="369"/>
                  </a:lnTo>
                  <a:lnTo>
                    <a:pt x="570" y="331"/>
                  </a:lnTo>
                  <a:lnTo>
                    <a:pt x="554" y="322"/>
                  </a:lnTo>
                  <a:lnTo>
                    <a:pt x="515" y="304"/>
                  </a:lnTo>
                  <a:lnTo>
                    <a:pt x="475" y="288"/>
                  </a:lnTo>
                  <a:lnTo>
                    <a:pt x="453" y="281"/>
                  </a:lnTo>
                  <a:lnTo>
                    <a:pt x="425" y="281"/>
                  </a:lnTo>
                  <a:lnTo>
                    <a:pt x="399" y="278"/>
                  </a:lnTo>
                  <a:lnTo>
                    <a:pt x="386" y="274"/>
                  </a:lnTo>
                  <a:lnTo>
                    <a:pt x="375" y="269"/>
                  </a:lnTo>
                  <a:lnTo>
                    <a:pt x="365" y="263"/>
                  </a:lnTo>
                  <a:lnTo>
                    <a:pt x="356" y="256"/>
                  </a:lnTo>
                  <a:lnTo>
                    <a:pt x="352" y="245"/>
                  </a:lnTo>
                  <a:lnTo>
                    <a:pt x="351" y="236"/>
                  </a:lnTo>
                  <a:lnTo>
                    <a:pt x="351" y="226"/>
                  </a:lnTo>
                  <a:lnTo>
                    <a:pt x="351" y="215"/>
                  </a:lnTo>
                  <a:lnTo>
                    <a:pt x="351" y="197"/>
                  </a:lnTo>
                  <a:lnTo>
                    <a:pt x="351" y="181"/>
                  </a:lnTo>
                  <a:lnTo>
                    <a:pt x="344" y="158"/>
                  </a:lnTo>
                  <a:lnTo>
                    <a:pt x="335" y="133"/>
                  </a:lnTo>
                  <a:lnTo>
                    <a:pt x="329" y="111"/>
                  </a:lnTo>
                  <a:lnTo>
                    <a:pt x="328" y="92"/>
                  </a:lnTo>
                  <a:lnTo>
                    <a:pt x="328" y="77"/>
                  </a:lnTo>
                  <a:lnTo>
                    <a:pt x="329" y="63"/>
                  </a:lnTo>
                  <a:lnTo>
                    <a:pt x="333" y="52"/>
                  </a:lnTo>
                  <a:lnTo>
                    <a:pt x="338" y="43"/>
                  </a:lnTo>
                  <a:lnTo>
                    <a:pt x="344" y="36"/>
                  </a:lnTo>
                  <a:lnTo>
                    <a:pt x="349" y="31"/>
                  </a:lnTo>
                  <a:lnTo>
                    <a:pt x="372" y="20"/>
                  </a:lnTo>
                  <a:lnTo>
                    <a:pt x="375" y="18"/>
                  </a:lnTo>
                  <a:lnTo>
                    <a:pt x="361" y="18"/>
                  </a:lnTo>
                  <a:lnTo>
                    <a:pt x="342" y="24"/>
                  </a:lnTo>
                  <a:lnTo>
                    <a:pt x="317" y="29"/>
                  </a:lnTo>
                  <a:lnTo>
                    <a:pt x="292" y="36"/>
                  </a:lnTo>
                  <a:lnTo>
                    <a:pt x="267" y="45"/>
                  </a:lnTo>
                  <a:lnTo>
                    <a:pt x="244" y="50"/>
                  </a:lnTo>
                  <a:lnTo>
                    <a:pt x="228" y="54"/>
                  </a:lnTo>
                  <a:lnTo>
                    <a:pt x="218" y="52"/>
                  </a:lnTo>
                  <a:lnTo>
                    <a:pt x="195" y="29"/>
                  </a:lnTo>
                  <a:lnTo>
                    <a:pt x="177" y="6"/>
                  </a:lnTo>
                  <a:lnTo>
                    <a:pt x="168" y="2"/>
                  </a:lnTo>
                  <a:lnTo>
                    <a:pt x="161" y="0"/>
                  </a:lnTo>
                  <a:lnTo>
                    <a:pt x="154" y="2"/>
                  </a:lnTo>
                  <a:lnTo>
                    <a:pt x="149" y="7"/>
                  </a:lnTo>
                  <a:lnTo>
                    <a:pt x="136" y="25"/>
                  </a:lnTo>
                  <a:lnTo>
                    <a:pt x="122" y="49"/>
                  </a:lnTo>
                  <a:lnTo>
                    <a:pt x="108" y="74"/>
                  </a:lnTo>
                  <a:lnTo>
                    <a:pt x="90" y="99"/>
                  </a:lnTo>
                  <a:lnTo>
                    <a:pt x="78" y="109"/>
                  </a:lnTo>
                  <a:lnTo>
                    <a:pt x="67" y="118"/>
                  </a:lnTo>
                  <a:lnTo>
                    <a:pt x="53" y="124"/>
                  </a:lnTo>
                  <a:lnTo>
                    <a:pt x="37" y="129"/>
                  </a:lnTo>
                  <a:lnTo>
                    <a:pt x="23" y="131"/>
                  </a:lnTo>
                  <a:lnTo>
                    <a:pt x="9" y="136"/>
                  </a:lnTo>
                  <a:lnTo>
                    <a:pt x="3" y="140"/>
                  </a:lnTo>
                  <a:lnTo>
                    <a:pt x="0" y="143"/>
                  </a:lnTo>
                  <a:lnTo>
                    <a:pt x="2" y="151"/>
                  </a:lnTo>
                  <a:lnTo>
                    <a:pt x="9" y="160"/>
                  </a:lnTo>
                  <a:lnTo>
                    <a:pt x="28" y="176"/>
                  </a:lnTo>
                  <a:lnTo>
                    <a:pt x="46" y="190"/>
                  </a:lnTo>
                  <a:lnTo>
                    <a:pt x="62" y="202"/>
                  </a:lnTo>
                  <a:lnTo>
                    <a:pt x="74" y="208"/>
                  </a:lnTo>
                  <a:lnTo>
                    <a:pt x="80" y="211"/>
                  </a:lnTo>
                  <a:lnTo>
                    <a:pt x="87" y="217"/>
                  </a:lnTo>
                  <a:lnTo>
                    <a:pt x="92" y="227"/>
                  </a:lnTo>
                  <a:lnTo>
                    <a:pt x="99" y="240"/>
                  </a:lnTo>
                  <a:lnTo>
                    <a:pt x="115" y="270"/>
                  </a:lnTo>
                  <a:lnTo>
                    <a:pt x="129" y="304"/>
                  </a:lnTo>
                  <a:lnTo>
                    <a:pt x="143" y="342"/>
                  </a:lnTo>
                  <a:lnTo>
                    <a:pt x="156" y="374"/>
                  </a:lnTo>
                  <a:lnTo>
                    <a:pt x="163" y="401"/>
                  </a:lnTo>
                  <a:lnTo>
                    <a:pt x="165" y="417"/>
                  </a:lnTo>
                  <a:lnTo>
                    <a:pt x="163" y="417"/>
                  </a:lnTo>
                  <a:lnTo>
                    <a:pt x="154" y="430"/>
                  </a:lnTo>
                  <a:lnTo>
                    <a:pt x="147" y="442"/>
                  </a:lnTo>
                  <a:lnTo>
                    <a:pt x="142" y="453"/>
                  </a:lnTo>
                  <a:lnTo>
                    <a:pt x="138" y="464"/>
                  </a:lnTo>
                  <a:lnTo>
                    <a:pt x="136" y="474"/>
                  </a:lnTo>
                  <a:lnTo>
                    <a:pt x="136" y="483"/>
                  </a:lnTo>
                  <a:lnTo>
                    <a:pt x="136" y="492"/>
                  </a:lnTo>
                  <a:lnTo>
                    <a:pt x="138" y="501"/>
                  </a:lnTo>
                  <a:lnTo>
                    <a:pt x="143" y="515"/>
                  </a:lnTo>
                  <a:lnTo>
                    <a:pt x="152" y="528"/>
                  </a:lnTo>
                  <a:lnTo>
                    <a:pt x="159" y="535"/>
                  </a:lnTo>
                  <a:lnTo>
                    <a:pt x="166" y="540"/>
                  </a:lnTo>
                  <a:lnTo>
                    <a:pt x="181" y="546"/>
                  </a:lnTo>
                  <a:lnTo>
                    <a:pt x="197" y="553"/>
                  </a:lnTo>
                  <a:lnTo>
                    <a:pt x="214" y="562"/>
                  </a:lnTo>
                  <a:lnTo>
                    <a:pt x="230" y="567"/>
                  </a:lnTo>
                  <a:lnTo>
                    <a:pt x="246" y="567"/>
                  </a:lnTo>
                  <a:lnTo>
                    <a:pt x="267" y="566"/>
                  </a:lnTo>
                  <a:lnTo>
                    <a:pt x="283" y="564"/>
                  </a:lnTo>
                  <a:lnTo>
                    <a:pt x="296" y="560"/>
                  </a:lnTo>
                  <a:lnTo>
                    <a:pt x="305" y="555"/>
                  </a:lnTo>
                  <a:lnTo>
                    <a:pt x="313" y="549"/>
                  </a:lnTo>
                  <a:lnTo>
                    <a:pt x="322" y="544"/>
                  </a:lnTo>
                  <a:lnTo>
                    <a:pt x="333" y="540"/>
                  </a:lnTo>
                  <a:lnTo>
                    <a:pt x="345" y="537"/>
                  </a:lnTo>
                  <a:lnTo>
                    <a:pt x="363" y="535"/>
                  </a:lnTo>
                  <a:lnTo>
                    <a:pt x="379" y="537"/>
                  </a:lnTo>
                  <a:lnTo>
                    <a:pt x="395" y="542"/>
                  </a:lnTo>
                  <a:lnTo>
                    <a:pt x="413" y="546"/>
                  </a:lnTo>
                  <a:lnTo>
                    <a:pt x="427" y="546"/>
                  </a:lnTo>
                  <a:lnTo>
                    <a:pt x="434" y="551"/>
                  </a:lnTo>
                  <a:lnTo>
                    <a:pt x="441" y="557"/>
                  </a:lnTo>
                  <a:lnTo>
                    <a:pt x="448" y="560"/>
                  </a:lnTo>
                  <a:lnTo>
                    <a:pt x="457" y="562"/>
                  </a:lnTo>
                  <a:lnTo>
                    <a:pt x="475" y="566"/>
                  </a:lnTo>
                  <a:lnTo>
                    <a:pt x="491" y="567"/>
                  </a:lnTo>
                </a:path>
              </a:pathLst>
            </a:custGeom>
            <a:solidFill>
              <a:srgbClr val="EDF1F9"/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18" name="Freeform 25">
              <a:extLst>
                <a:ext uri="{FF2B5EF4-FFF2-40B4-BE49-F238E27FC236}">
                  <a16:creationId xmlns:a16="http://schemas.microsoft.com/office/drawing/2014/main" id="{B22E3374-69D6-8C86-FE8F-37695288DB00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9161" y="3695462"/>
              <a:ext cx="945306" cy="1307592"/>
            </a:xfrm>
            <a:custGeom>
              <a:avLst/>
              <a:gdLst>
                <a:gd name="T0" fmla="*/ 2147483646 w 579"/>
                <a:gd name="T1" fmla="*/ 2147483646 h 909"/>
                <a:gd name="T2" fmla="*/ 2147483646 w 579"/>
                <a:gd name="T3" fmla="*/ 2147483646 h 909"/>
                <a:gd name="T4" fmla="*/ 2147483646 w 579"/>
                <a:gd name="T5" fmla="*/ 2147483646 h 909"/>
                <a:gd name="T6" fmla="*/ 2147483646 w 579"/>
                <a:gd name="T7" fmla="*/ 2147483646 h 909"/>
                <a:gd name="T8" fmla="*/ 2147483646 w 579"/>
                <a:gd name="T9" fmla="*/ 2147483646 h 909"/>
                <a:gd name="T10" fmla="*/ 2147483646 w 579"/>
                <a:gd name="T11" fmla="*/ 2147483646 h 909"/>
                <a:gd name="T12" fmla="*/ 2147483646 w 579"/>
                <a:gd name="T13" fmla="*/ 2147483646 h 909"/>
                <a:gd name="T14" fmla="*/ 2147483646 w 579"/>
                <a:gd name="T15" fmla="*/ 2147483646 h 909"/>
                <a:gd name="T16" fmla="*/ 2147483646 w 579"/>
                <a:gd name="T17" fmla="*/ 2147483646 h 909"/>
                <a:gd name="T18" fmla="*/ 2147483646 w 579"/>
                <a:gd name="T19" fmla="*/ 2147483646 h 909"/>
                <a:gd name="T20" fmla="*/ 2147483646 w 579"/>
                <a:gd name="T21" fmla="*/ 2147483646 h 909"/>
                <a:gd name="T22" fmla="*/ 2147483646 w 579"/>
                <a:gd name="T23" fmla="*/ 2147483646 h 909"/>
                <a:gd name="T24" fmla="*/ 2147483646 w 579"/>
                <a:gd name="T25" fmla="*/ 2147483646 h 909"/>
                <a:gd name="T26" fmla="*/ 2147483646 w 579"/>
                <a:gd name="T27" fmla="*/ 2147483646 h 909"/>
                <a:gd name="T28" fmla="*/ 2147483646 w 579"/>
                <a:gd name="T29" fmla="*/ 2147483646 h 909"/>
                <a:gd name="T30" fmla="*/ 2147483646 w 579"/>
                <a:gd name="T31" fmla="*/ 2147483646 h 909"/>
                <a:gd name="T32" fmla="*/ 2147483646 w 579"/>
                <a:gd name="T33" fmla="*/ 2147483646 h 909"/>
                <a:gd name="T34" fmla="*/ 2147483646 w 579"/>
                <a:gd name="T35" fmla="*/ 2147483646 h 909"/>
                <a:gd name="T36" fmla="*/ 2147483646 w 579"/>
                <a:gd name="T37" fmla="*/ 2147483646 h 909"/>
                <a:gd name="T38" fmla="*/ 2147483646 w 579"/>
                <a:gd name="T39" fmla="*/ 2147483646 h 909"/>
                <a:gd name="T40" fmla="*/ 2147483646 w 579"/>
                <a:gd name="T41" fmla="*/ 2147483646 h 909"/>
                <a:gd name="T42" fmla="*/ 2147483646 w 579"/>
                <a:gd name="T43" fmla="*/ 2147483646 h 909"/>
                <a:gd name="T44" fmla="*/ 2147483646 w 579"/>
                <a:gd name="T45" fmla="*/ 2147483646 h 909"/>
                <a:gd name="T46" fmla="*/ 2147483646 w 579"/>
                <a:gd name="T47" fmla="*/ 0 h 909"/>
                <a:gd name="T48" fmla="*/ 2147483646 w 579"/>
                <a:gd name="T49" fmla="*/ 2147483646 h 909"/>
                <a:gd name="T50" fmla="*/ 2147483646 w 579"/>
                <a:gd name="T51" fmla="*/ 2147483646 h 909"/>
                <a:gd name="T52" fmla="*/ 2147483646 w 579"/>
                <a:gd name="T53" fmla="*/ 2147483646 h 909"/>
                <a:gd name="T54" fmla="*/ 2147483646 w 579"/>
                <a:gd name="T55" fmla="*/ 2147483646 h 909"/>
                <a:gd name="T56" fmla="*/ 2147483646 w 579"/>
                <a:gd name="T57" fmla="*/ 2147483646 h 909"/>
                <a:gd name="T58" fmla="*/ 2147483646 w 579"/>
                <a:gd name="T59" fmla="*/ 2147483646 h 909"/>
                <a:gd name="T60" fmla="*/ 2147483646 w 579"/>
                <a:gd name="T61" fmla="*/ 2147483646 h 909"/>
                <a:gd name="T62" fmla="*/ 2147483646 w 579"/>
                <a:gd name="T63" fmla="*/ 2147483646 h 909"/>
                <a:gd name="T64" fmla="*/ 2147483646 w 579"/>
                <a:gd name="T65" fmla="*/ 2147483646 h 909"/>
                <a:gd name="T66" fmla="*/ 2147483646 w 579"/>
                <a:gd name="T67" fmla="*/ 2147483646 h 909"/>
                <a:gd name="T68" fmla="*/ 2147483646 w 579"/>
                <a:gd name="T69" fmla="*/ 2147483646 h 909"/>
                <a:gd name="T70" fmla="*/ 2147483646 w 579"/>
                <a:gd name="T71" fmla="*/ 2147483646 h 909"/>
                <a:gd name="T72" fmla="*/ 2147483646 w 579"/>
                <a:gd name="T73" fmla="*/ 2147483646 h 909"/>
                <a:gd name="T74" fmla="*/ 2147483646 w 579"/>
                <a:gd name="T75" fmla="*/ 2147483646 h 909"/>
                <a:gd name="T76" fmla="*/ 2147483646 w 579"/>
                <a:gd name="T77" fmla="*/ 2147483646 h 909"/>
                <a:gd name="T78" fmla="*/ 2147483646 w 579"/>
                <a:gd name="T79" fmla="*/ 2147483646 h 909"/>
                <a:gd name="T80" fmla="*/ 2147483646 w 579"/>
                <a:gd name="T81" fmla="*/ 2147483646 h 909"/>
                <a:gd name="T82" fmla="*/ 2147483646 w 579"/>
                <a:gd name="T83" fmla="*/ 2147483646 h 909"/>
                <a:gd name="T84" fmla="*/ 2147483646 w 579"/>
                <a:gd name="T85" fmla="*/ 2147483646 h 909"/>
                <a:gd name="T86" fmla="*/ 2147483646 w 579"/>
                <a:gd name="T87" fmla="*/ 2147483646 h 909"/>
                <a:gd name="T88" fmla="*/ 2147483646 w 579"/>
                <a:gd name="T89" fmla="*/ 2147483646 h 909"/>
                <a:gd name="T90" fmla="*/ 2147483646 w 579"/>
                <a:gd name="T91" fmla="*/ 2147483646 h 909"/>
                <a:gd name="T92" fmla="*/ 2147483646 w 579"/>
                <a:gd name="T93" fmla="*/ 2147483646 h 909"/>
                <a:gd name="T94" fmla="*/ 2147483646 w 579"/>
                <a:gd name="T95" fmla="*/ 2147483646 h 909"/>
                <a:gd name="T96" fmla="*/ 2147483646 w 579"/>
                <a:gd name="T97" fmla="*/ 2147483646 h 909"/>
                <a:gd name="T98" fmla="*/ 2147483646 w 579"/>
                <a:gd name="T99" fmla="*/ 2147483646 h 909"/>
                <a:gd name="T100" fmla="*/ 2147483646 w 579"/>
                <a:gd name="T101" fmla="*/ 2147483646 h 909"/>
                <a:gd name="T102" fmla="*/ 2147483646 w 579"/>
                <a:gd name="T103" fmla="*/ 2147483646 h 909"/>
                <a:gd name="T104" fmla="*/ 2147483646 w 579"/>
                <a:gd name="T105" fmla="*/ 2147483646 h 909"/>
                <a:gd name="T106" fmla="*/ 2147483646 w 579"/>
                <a:gd name="T107" fmla="*/ 2147483646 h 909"/>
                <a:gd name="T108" fmla="*/ 2147483646 w 579"/>
                <a:gd name="T109" fmla="*/ 2147483646 h 909"/>
                <a:gd name="T110" fmla="*/ 2147483646 w 579"/>
                <a:gd name="T111" fmla="*/ 2147483646 h 909"/>
                <a:gd name="T112" fmla="*/ 2147483646 w 579"/>
                <a:gd name="T113" fmla="*/ 2147483646 h 909"/>
                <a:gd name="T114" fmla="*/ 2147483646 w 579"/>
                <a:gd name="T115" fmla="*/ 2147483646 h 90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579" h="909">
                  <a:moveTo>
                    <a:pt x="570" y="902"/>
                  </a:moveTo>
                  <a:lnTo>
                    <a:pt x="574" y="873"/>
                  </a:lnTo>
                  <a:lnTo>
                    <a:pt x="576" y="839"/>
                  </a:lnTo>
                  <a:lnTo>
                    <a:pt x="577" y="805"/>
                  </a:lnTo>
                  <a:lnTo>
                    <a:pt x="579" y="775"/>
                  </a:lnTo>
                  <a:lnTo>
                    <a:pt x="565" y="773"/>
                  </a:lnTo>
                  <a:lnTo>
                    <a:pt x="547" y="769"/>
                  </a:lnTo>
                  <a:lnTo>
                    <a:pt x="531" y="766"/>
                  </a:lnTo>
                  <a:lnTo>
                    <a:pt x="517" y="764"/>
                  </a:lnTo>
                  <a:lnTo>
                    <a:pt x="512" y="759"/>
                  </a:lnTo>
                  <a:lnTo>
                    <a:pt x="506" y="757"/>
                  </a:lnTo>
                  <a:lnTo>
                    <a:pt x="503" y="755"/>
                  </a:lnTo>
                  <a:lnTo>
                    <a:pt x="496" y="753"/>
                  </a:lnTo>
                  <a:lnTo>
                    <a:pt x="485" y="753"/>
                  </a:lnTo>
                  <a:lnTo>
                    <a:pt x="473" y="753"/>
                  </a:lnTo>
                  <a:lnTo>
                    <a:pt x="462" y="750"/>
                  </a:lnTo>
                  <a:lnTo>
                    <a:pt x="450" y="746"/>
                  </a:lnTo>
                  <a:lnTo>
                    <a:pt x="444" y="741"/>
                  </a:lnTo>
                  <a:lnTo>
                    <a:pt x="439" y="735"/>
                  </a:lnTo>
                  <a:lnTo>
                    <a:pt x="434" y="728"/>
                  </a:lnTo>
                  <a:lnTo>
                    <a:pt x="428" y="719"/>
                  </a:lnTo>
                  <a:lnTo>
                    <a:pt x="427" y="712"/>
                  </a:lnTo>
                  <a:lnTo>
                    <a:pt x="425" y="707"/>
                  </a:lnTo>
                  <a:lnTo>
                    <a:pt x="427" y="703"/>
                  </a:lnTo>
                  <a:lnTo>
                    <a:pt x="428" y="700"/>
                  </a:lnTo>
                  <a:lnTo>
                    <a:pt x="436" y="696"/>
                  </a:lnTo>
                  <a:lnTo>
                    <a:pt x="444" y="694"/>
                  </a:lnTo>
                  <a:lnTo>
                    <a:pt x="467" y="696"/>
                  </a:lnTo>
                  <a:lnTo>
                    <a:pt x="483" y="696"/>
                  </a:lnTo>
                  <a:lnTo>
                    <a:pt x="494" y="691"/>
                  </a:lnTo>
                  <a:lnTo>
                    <a:pt x="508" y="684"/>
                  </a:lnTo>
                  <a:lnTo>
                    <a:pt x="524" y="678"/>
                  </a:lnTo>
                  <a:lnTo>
                    <a:pt x="537" y="676"/>
                  </a:lnTo>
                  <a:lnTo>
                    <a:pt x="545" y="675"/>
                  </a:lnTo>
                  <a:lnTo>
                    <a:pt x="552" y="673"/>
                  </a:lnTo>
                  <a:lnTo>
                    <a:pt x="560" y="669"/>
                  </a:lnTo>
                  <a:lnTo>
                    <a:pt x="563" y="666"/>
                  </a:lnTo>
                  <a:lnTo>
                    <a:pt x="565" y="660"/>
                  </a:lnTo>
                  <a:lnTo>
                    <a:pt x="563" y="655"/>
                  </a:lnTo>
                  <a:lnTo>
                    <a:pt x="556" y="648"/>
                  </a:lnTo>
                  <a:lnTo>
                    <a:pt x="545" y="641"/>
                  </a:lnTo>
                  <a:lnTo>
                    <a:pt x="537" y="635"/>
                  </a:lnTo>
                  <a:lnTo>
                    <a:pt x="529" y="628"/>
                  </a:lnTo>
                  <a:lnTo>
                    <a:pt x="524" y="621"/>
                  </a:lnTo>
                  <a:lnTo>
                    <a:pt x="521" y="614"/>
                  </a:lnTo>
                  <a:lnTo>
                    <a:pt x="517" y="605"/>
                  </a:lnTo>
                  <a:lnTo>
                    <a:pt x="515" y="598"/>
                  </a:lnTo>
                  <a:lnTo>
                    <a:pt x="515" y="589"/>
                  </a:lnTo>
                  <a:lnTo>
                    <a:pt x="515" y="580"/>
                  </a:lnTo>
                  <a:lnTo>
                    <a:pt x="519" y="562"/>
                  </a:lnTo>
                  <a:lnTo>
                    <a:pt x="526" y="546"/>
                  </a:lnTo>
                  <a:lnTo>
                    <a:pt x="535" y="530"/>
                  </a:lnTo>
                  <a:lnTo>
                    <a:pt x="545" y="517"/>
                  </a:lnTo>
                  <a:lnTo>
                    <a:pt x="528" y="469"/>
                  </a:lnTo>
                  <a:lnTo>
                    <a:pt x="505" y="401"/>
                  </a:lnTo>
                  <a:lnTo>
                    <a:pt x="490" y="367"/>
                  </a:lnTo>
                  <a:lnTo>
                    <a:pt x="478" y="340"/>
                  </a:lnTo>
                  <a:lnTo>
                    <a:pt x="471" y="328"/>
                  </a:lnTo>
                  <a:lnTo>
                    <a:pt x="464" y="319"/>
                  </a:lnTo>
                  <a:lnTo>
                    <a:pt x="457" y="312"/>
                  </a:lnTo>
                  <a:lnTo>
                    <a:pt x="451" y="308"/>
                  </a:lnTo>
                  <a:lnTo>
                    <a:pt x="427" y="294"/>
                  </a:lnTo>
                  <a:lnTo>
                    <a:pt x="395" y="270"/>
                  </a:lnTo>
                  <a:lnTo>
                    <a:pt x="388" y="263"/>
                  </a:lnTo>
                  <a:lnTo>
                    <a:pt x="384" y="258"/>
                  </a:lnTo>
                  <a:lnTo>
                    <a:pt x="381" y="251"/>
                  </a:lnTo>
                  <a:lnTo>
                    <a:pt x="381" y="245"/>
                  </a:lnTo>
                  <a:lnTo>
                    <a:pt x="384" y="242"/>
                  </a:lnTo>
                  <a:lnTo>
                    <a:pt x="389" y="236"/>
                  </a:lnTo>
                  <a:lnTo>
                    <a:pt x="400" y="235"/>
                  </a:lnTo>
                  <a:lnTo>
                    <a:pt x="412" y="231"/>
                  </a:lnTo>
                  <a:lnTo>
                    <a:pt x="414" y="231"/>
                  </a:lnTo>
                  <a:lnTo>
                    <a:pt x="414" y="229"/>
                  </a:lnTo>
                  <a:lnTo>
                    <a:pt x="427" y="228"/>
                  </a:lnTo>
                  <a:lnTo>
                    <a:pt x="439" y="220"/>
                  </a:lnTo>
                  <a:lnTo>
                    <a:pt x="451" y="211"/>
                  </a:lnTo>
                  <a:lnTo>
                    <a:pt x="466" y="199"/>
                  </a:lnTo>
                  <a:lnTo>
                    <a:pt x="482" y="183"/>
                  </a:lnTo>
                  <a:lnTo>
                    <a:pt x="496" y="161"/>
                  </a:lnTo>
                  <a:lnTo>
                    <a:pt x="512" y="138"/>
                  </a:lnTo>
                  <a:lnTo>
                    <a:pt x="526" y="111"/>
                  </a:lnTo>
                  <a:lnTo>
                    <a:pt x="529" y="106"/>
                  </a:lnTo>
                  <a:lnTo>
                    <a:pt x="535" y="104"/>
                  </a:lnTo>
                  <a:lnTo>
                    <a:pt x="540" y="102"/>
                  </a:lnTo>
                  <a:lnTo>
                    <a:pt x="545" y="104"/>
                  </a:lnTo>
                  <a:lnTo>
                    <a:pt x="552" y="106"/>
                  </a:lnTo>
                  <a:lnTo>
                    <a:pt x="556" y="108"/>
                  </a:lnTo>
                  <a:lnTo>
                    <a:pt x="544" y="88"/>
                  </a:lnTo>
                  <a:lnTo>
                    <a:pt x="529" y="63"/>
                  </a:lnTo>
                  <a:lnTo>
                    <a:pt x="522" y="50"/>
                  </a:lnTo>
                  <a:lnTo>
                    <a:pt x="515" y="38"/>
                  </a:lnTo>
                  <a:lnTo>
                    <a:pt x="508" y="31"/>
                  </a:lnTo>
                  <a:lnTo>
                    <a:pt x="503" y="25"/>
                  </a:lnTo>
                  <a:lnTo>
                    <a:pt x="482" y="13"/>
                  </a:lnTo>
                  <a:lnTo>
                    <a:pt x="462" y="4"/>
                  </a:lnTo>
                  <a:lnTo>
                    <a:pt x="446" y="0"/>
                  </a:lnTo>
                  <a:lnTo>
                    <a:pt x="430" y="0"/>
                  </a:lnTo>
                  <a:lnTo>
                    <a:pt x="418" y="4"/>
                  </a:lnTo>
                  <a:lnTo>
                    <a:pt x="407" y="11"/>
                  </a:lnTo>
                  <a:lnTo>
                    <a:pt x="398" y="18"/>
                  </a:lnTo>
                  <a:lnTo>
                    <a:pt x="389" y="29"/>
                  </a:lnTo>
                  <a:lnTo>
                    <a:pt x="375" y="50"/>
                  </a:lnTo>
                  <a:lnTo>
                    <a:pt x="361" y="76"/>
                  </a:lnTo>
                  <a:lnTo>
                    <a:pt x="354" y="86"/>
                  </a:lnTo>
                  <a:lnTo>
                    <a:pt x="347" y="95"/>
                  </a:lnTo>
                  <a:lnTo>
                    <a:pt x="338" y="102"/>
                  </a:lnTo>
                  <a:lnTo>
                    <a:pt x="327" y="108"/>
                  </a:lnTo>
                  <a:lnTo>
                    <a:pt x="326" y="113"/>
                  </a:lnTo>
                  <a:lnTo>
                    <a:pt x="324" y="118"/>
                  </a:lnTo>
                  <a:lnTo>
                    <a:pt x="320" y="124"/>
                  </a:lnTo>
                  <a:lnTo>
                    <a:pt x="315" y="129"/>
                  </a:lnTo>
                  <a:lnTo>
                    <a:pt x="304" y="142"/>
                  </a:lnTo>
                  <a:lnTo>
                    <a:pt x="290" y="156"/>
                  </a:lnTo>
                  <a:lnTo>
                    <a:pt x="276" y="170"/>
                  </a:lnTo>
                  <a:lnTo>
                    <a:pt x="265" y="186"/>
                  </a:lnTo>
                  <a:lnTo>
                    <a:pt x="260" y="194"/>
                  </a:lnTo>
                  <a:lnTo>
                    <a:pt x="257" y="202"/>
                  </a:lnTo>
                  <a:lnTo>
                    <a:pt x="255" y="211"/>
                  </a:lnTo>
                  <a:lnTo>
                    <a:pt x="253" y="220"/>
                  </a:lnTo>
                  <a:lnTo>
                    <a:pt x="262" y="228"/>
                  </a:lnTo>
                  <a:lnTo>
                    <a:pt x="264" y="235"/>
                  </a:lnTo>
                  <a:lnTo>
                    <a:pt x="264" y="244"/>
                  </a:lnTo>
                  <a:lnTo>
                    <a:pt x="264" y="260"/>
                  </a:lnTo>
                  <a:lnTo>
                    <a:pt x="257" y="265"/>
                  </a:lnTo>
                  <a:lnTo>
                    <a:pt x="248" y="269"/>
                  </a:lnTo>
                  <a:lnTo>
                    <a:pt x="239" y="272"/>
                  </a:lnTo>
                  <a:lnTo>
                    <a:pt x="232" y="274"/>
                  </a:lnTo>
                  <a:lnTo>
                    <a:pt x="214" y="281"/>
                  </a:lnTo>
                  <a:lnTo>
                    <a:pt x="177" y="295"/>
                  </a:lnTo>
                  <a:lnTo>
                    <a:pt x="140" y="308"/>
                  </a:lnTo>
                  <a:lnTo>
                    <a:pt x="122" y="315"/>
                  </a:lnTo>
                  <a:lnTo>
                    <a:pt x="120" y="342"/>
                  </a:lnTo>
                  <a:lnTo>
                    <a:pt x="115" y="389"/>
                  </a:lnTo>
                  <a:lnTo>
                    <a:pt x="111" y="412"/>
                  </a:lnTo>
                  <a:lnTo>
                    <a:pt x="108" y="433"/>
                  </a:lnTo>
                  <a:lnTo>
                    <a:pt x="102" y="449"/>
                  </a:lnTo>
                  <a:lnTo>
                    <a:pt x="97" y="456"/>
                  </a:lnTo>
                  <a:lnTo>
                    <a:pt x="102" y="465"/>
                  </a:lnTo>
                  <a:lnTo>
                    <a:pt x="104" y="474"/>
                  </a:lnTo>
                  <a:lnTo>
                    <a:pt x="109" y="473"/>
                  </a:lnTo>
                  <a:lnTo>
                    <a:pt x="115" y="474"/>
                  </a:lnTo>
                  <a:lnTo>
                    <a:pt x="118" y="478"/>
                  </a:lnTo>
                  <a:lnTo>
                    <a:pt x="120" y="482"/>
                  </a:lnTo>
                  <a:lnTo>
                    <a:pt x="122" y="489"/>
                  </a:lnTo>
                  <a:lnTo>
                    <a:pt x="122" y="494"/>
                  </a:lnTo>
                  <a:lnTo>
                    <a:pt x="120" y="501"/>
                  </a:lnTo>
                  <a:lnTo>
                    <a:pt x="118" y="505"/>
                  </a:lnTo>
                  <a:lnTo>
                    <a:pt x="113" y="514"/>
                  </a:lnTo>
                  <a:lnTo>
                    <a:pt x="109" y="523"/>
                  </a:lnTo>
                  <a:lnTo>
                    <a:pt x="102" y="532"/>
                  </a:lnTo>
                  <a:lnTo>
                    <a:pt x="92" y="546"/>
                  </a:lnTo>
                  <a:lnTo>
                    <a:pt x="86" y="557"/>
                  </a:lnTo>
                  <a:lnTo>
                    <a:pt x="81" y="567"/>
                  </a:lnTo>
                  <a:lnTo>
                    <a:pt x="76" y="569"/>
                  </a:lnTo>
                  <a:lnTo>
                    <a:pt x="72" y="573"/>
                  </a:lnTo>
                  <a:lnTo>
                    <a:pt x="69" y="578"/>
                  </a:lnTo>
                  <a:lnTo>
                    <a:pt x="65" y="582"/>
                  </a:lnTo>
                  <a:lnTo>
                    <a:pt x="62" y="591"/>
                  </a:lnTo>
                  <a:lnTo>
                    <a:pt x="62" y="596"/>
                  </a:lnTo>
                  <a:lnTo>
                    <a:pt x="55" y="605"/>
                  </a:lnTo>
                  <a:lnTo>
                    <a:pt x="47" y="616"/>
                  </a:lnTo>
                  <a:lnTo>
                    <a:pt x="40" y="626"/>
                  </a:lnTo>
                  <a:lnTo>
                    <a:pt x="35" y="637"/>
                  </a:lnTo>
                  <a:lnTo>
                    <a:pt x="30" y="648"/>
                  </a:lnTo>
                  <a:lnTo>
                    <a:pt x="23" y="659"/>
                  </a:lnTo>
                  <a:lnTo>
                    <a:pt x="16" y="669"/>
                  </a:lnTo>
                  <a:lnTo>
                    <a:pt x="5" y="678"/>
                  </a:lnTo>
                  <a:lnTo>
                    <a:pt x="3" y="687"/>
                  </a:lnTo>
                  <a:lnTo>
                    <a:pt x="0" y="698"/>
                  </a:lnTo>
                  <a:lnTo>
                    <a:pt x="0" y="707"/>
                  </a:lnTo>
                  <a:lnTo>
                    <a:pt x="0" y="716"/>
                  </a:lnTo>
                  <a:lnTo>
                    <a:pt x="12" y="716"/>
                  </a:lnTo>
                  <a:lnTo>
                    <a:pt x="24" y="718"/>
                  </a:lnTo>
                  <a:lnTo>
                    <a:pt x="33" y="718"/>
                  </a:lnTo>
                  <a:lnTo>
                    <a:pt x="47" y="719"/>
                  </a:lnTo>
                  <a:lnTo>
                    <a:pt x="63" y="723"/>
                  </a:lnTo>
                  <a:lnTo>
                    <a:pt x="79" y="725"/>
                  </a:lnTo>
                  <a:lnTo>
                    <a:pt x="78" y="730"/>
                  </a:lnTo>
                  <a:lnTo>
                    <a:pt x="76" y="734"/>
                  </a:lnTo>
                  <a:lnTo>
                    <a:pt x="60" y="746"/>
                  </a:lnTo>
                  <a:lnTo>
                    <a:pt x="49" y="755"/>
                  </a:lnTo>
                  <a:lnTo>
                    <a:pt x="47" y="757"/>
                  </a:lnTo>
                  <a:lnTo>
                    <a:pt x="46" y="761"/>
                  </a:lnTo>
                  <a:lnTo>
                    <a:pt x="44" y="766"/>
                  </a:lnTo>
                  <a:lnTo>
                    <a:pt x="42" y="771"/>
                  </a:lnTo>
                  <a:lnTo>
                    <a:pt x="44" y="782"/>
                  </a:lnTo>
                  <a:lnTo>
                    <a:pt x="46" y="795"/>
                  </a:lnTo>
                  <a:lnTo>
                    <a:pt x="49" y="807"/>
                  </a:lnTo>
                  <a:lnTo>
                    <a:pt x="55" y="818"/>
                  </a:lnTo>
                  <a:lnTo>
                    <a:pt x="60" y="825"/>
                  </a:lnTo>
                  <a:lnTo>
                    <a:pt x="65" y="830"/>
                  </a:lnTo>
                  <a:lnTo>
                    <a:pt x="81" y="836"/>
                  </a:lnTo>
                  <a:lnTo>
                    <a:pt x="104" y="841"/>
                  </a:lnTo>
                  <a:lnTo>
                    <a:pt x="127" y="846"/>
                  </a:lnTo>
                  <a:lnTo>
                    <a:pt x="141" y="854"/>
                  </a:lnTo>
                  <a:lnTo>
                    <a:pt x="145" y="861"/>
                  </a:lnTo>
                  <a:lnTo>
                    <a:pt x="150" y="879"/>
                  </a:lnTo>
                  <a:lnTo>
                    <a:pt x="154" y="893"/>
                  </a:lnTo>
                  <a:lnTo>
                    <a:pt x="157" y="902"/>
                  </a:lnTo>
                  <a:lnTo>
                    <a:pt x="159" y="904"/>
                  </a:lnTo>
                  <a:lnTo>
                    <a:pt x="163" y="904"/>
                  </a:lnTo>
                  <a:lnTo>
                    <a:pt x="164" y="904"/>
                  </a:lnTo>
                  <a:lnTo>
                    <a:pt x="166" y="904"/>
                  </a:lnTo>
                  <a:lnTo>
                    <a:pt x="177" y="895"/>
                  </a:lnTo>
                  <a:lnTo>
                    <a:pt x="184" y="888"/>
                  </a:lnTo>
                  <a:lnTo>
                    <a:pt x="193" y="882"/>
                  </a:lnTo>
                  <a:lnTo>
                    <a:pt x="212" y="875"/>
                  </a:lnTo>
                  <a:lnTo>
                    <a:pt x="225" y="873"/>
                  </a:lnTo>
                  <a:lnTo>
                    <a:pt x="237" y="871"/>
                  </a:lnTo>
                  <a:lnTo>
                    <a:pt x="249" y="870"/>
                  </a:lnTo>
                  <a:lnTo>
                    <a:pt x="264" y="871"/>
                  </a:lnTo>
                  <a:lnTo>
                    <a:pt x="283" y="866"/>
                  </a:lnTo>
                  <a:lnTo>
                    <a:pt x="301" y="861"/>
                  </a:lnTo>
                  <a:lnTo>
                    <a:pt x="317" y="857"/>
                  </a:lnTo>
                  <a:lnTo>
                    <a:pt x="345" y="852"/>
                  </a:lnTo>
                  <a:lnTo>
                    <a:pt x="375" y="845"/>
                  </a:lnTo>
                  <a:lnTo>
                    <a:pt x="388" y="843"/>
                  </a:lnTo>
                  <a:lnTo>
                    <a:pt x="395" y="843"/>
                  </a:lnTo>
                  <a:lnTo>
                    <a:pt x="402" y="848"/>
                  </a:lnTo>
                  <a:lnTo>
                    <a:pt x="409" y="854"/>
                  </a:lnTo>
                  <a:lnTo>
                    <a:pt x="416" y="861"/>
                  </a:lnTo>
                  <a:lnTo>
                    <a:pt x="430" y="875"/>
                  </a:lnTo>
                  <a:lnTo>
                    <a:pt x="441" y="889"/>
                  </a:lnTo>
                  <a:lnTo>
                    <a:pt x="448" y="896"/>
                  </a:lnTo>
                  <a:lnTo>
                    <a:pt x="455" y="902"/>
                  </a:lnTo>
                  <a:lnTo>
                    <a:pt x="462" y="907"/>
                  </a:lnTo>
                  <a:lnTo>
                    <a:pt x="471" y="909"/>
                  </a:lnTo>
                  <a:lnTo>
                    <a:pt x="490" y="900"/>
                  </a:lnTo>
                  <a:lnTo>
                    <a:pt x="506" y="891"/>
                  </a:lnTo>
                  <a:lnTo>
                    <a:pt x="515" y="891"/>
                  </a:lnTo>
                  <a:lnTo>
                    <a:pt x="533" y="895"/>
                  </a:lnTo>
                  <a:lnTo>
                    <a:pt x="554" y="898"/>
                  </a:lnTo>
                  <a:lnTo>
                    <a:pt x="570" y="902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19" name="Freeform 26">
              <a:extLst>
                <a:ext uri="{FF2B5EF4-FFF2-40B4-BE49-F238E27FC236}">
                  <a16:creationId xmlns:a16="http://schemas.microsoft.com/office/drawing/2014/main" id="{84D71601-2FB7-2260-5EC5-515406DF0F4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1402" y="3678199"/>
              <a:ext cx="1308211" cy="1134974"/>
            </a:xfrm>
            <a:custGeom>
              <a:avLst/>
              <a:gdLst>
                <a:gd name="T0" fmla="*/ 2147483646 w 805"/>
                <a:gd name="T1" fmla="*/ 2147483646 h 789"/>
                <a:gd name="T2" fmla="*/ 2147483646 w 805"/>
                <a:gd name="T3" fmla="*/ 2147483646 h 789"/>
                <a:gd name="T4" fmla="*/ 2147483646 w 805"/>
                <a:gd name="T5" fmla="*/ 2147483646 h 789"/>
                <a:gd name="T6" fmla="*/ 2147483646 w 805"/>
                <a:gd name="T7" fmla="*/ 2147483646 h 789"/>
                <a:gd name="T8" fmla="*/ 2147483646 w 805"/>
                <a:gd name="T9" fmla="*/ 2147483646 h 789"/>
                <a:gd name="T10" fmla="*/ 2147483646 w 805"/>
                <a:gd name="T11" fmla="*/ 2147483646 h 789"/>
                <a:gd name="T12" fmla="*/ 2147483646 w 805"/>
                <a:gd name="T13" fmla="*/ 2147483646 h 789"/>
                <a:gd name="T14" fmla="*/ 2147483646 w 805"/>
                <a:gd name="T15" fmla="*/ 2147483646 h 789"/>
                <a:gd name="T16" fmla="*/ 2147483646 w 805"/>
                <a:gd name="T17" fmla="*/ 2147483646 h 789"/>
                <a:gd name="T18" fmla="*/ 2147483646 w 805"/>
                <a:gd name="T19" fmla="*/ 2147483646 h 789"/>
                <a:gd name="T20" fmla="*/ 2147483646 w 805"/>
                <a:gd name="T21" fmla="*/ 2147483646 h 789"/>
                <a:gd name="T22" fmla="*/ 2147483646 w 805"/>
                <a:gd name="T23" fmla="*/ 2147483646 h 789"/>
                <a:gd name="T24" fmla="*/ 2147483646 w 805"/>
                <a:gd name="T25" fmla="*/ 2147483646 h 789"/>
                <a:gd name="T26" fmla="*/ 2147483646 w 805"/>
                <a:gd name="T27" fmla="*/ 2147483646 h 789"/>
                <a:gd name="T28" fmla="*/ 2147483646 w 805"/>
                <a:gd name="T29" fmla="*/ 2147483646 h 789"/>
                <a:gd name="T30" fmla="*/ 2147483646 w 805"/>
                <a:gd name="T31" fmla="*/ 2147483646 h 789"/>
                <a:gd name="T32" fmla="*/ 2147483646 w 805"/>
                <a:gd name="T33" fmla="*/ 2147483646 h 789"/>
                <a:gd name="T34" fmla="*/ 2147483646 w 805"/>
                <a:gd name="T35" fmla="*/ 2147483646 h 789"/>
                <a:gd name="T36" fmla="*/ 2147483646 w 805"/>
                <a:gd name="T37" fmla="*/ 2147483646 h 789"/>
                <a:gd name="T38" fmla="*/ 2147483646 w 805"/>
                <a:gd name="T39" fmla="*/ 2147483646 h 789"/>
                <a:gd name="T40" fmla="*/ 2147483646 w 805"/>
                <a:gd name="T41" fmla="*/ 2147483646 h 789"/>
                <a:gd name="T42" fmla="*/ 2147483646 w 805"/>
                <a:gd name="T43" fmla="*/ 2147483646 h 789"/>
                <a:gd name="T44" fmla="*/ 2147483646 w 805"/>
                <a:gd name="T45" fmla="*/ 2147483646 h 789"/>
                <a:gd name="T46" fmla="*/ 2147483646 w 805"/>
                <a:gd name="T47" fmla="*/ 2147483646 h 789"/>
                <a:gd name="T48" fmla="*/ 2147483646 w 805"/>
                <a:gd name="T49" fmla="*/ 2147483646 h 789"/>
                <a:gd name="T50" fmla="*/ 2147483646 w 805"/>
                <a:gd name="T51" fmla="*/ 2147483646 h 789"/>
                <a:gd name="T52" fmla="*/ 2147483646 w 805"/>
                <a:gd name="T53" fmla="*/ 2147483646 h 789"/>
                <a:gd name="T54" fmla="*/ 2147483646 w 805"/>
                <a:gd name="T55" fmla="*/ 2147483646 h 789"/>
                <a:gd name="T56" fmla="*/ 2147483646 w 805"/>
                <a:gd name="T57" fmla="*/ 2147483646 h 789"/>
                <a:gd name="T58" fmla="*/ 2147483646 w 805"/>
                <a:gd name="T59" fmla="*/ 2147483646 h 789"/>
                <a:gd name="T60" fmla="*/ 2147483646 w 805"/>
                <a:gd name="T61" fmla="*/ 2147483646 h 789"/>
                <a:gd name="T62" fmla="*/ 2147483646 w 805"/>
                <a:gd name="T63" fmla="*/ 2147483646 h 789"/>
                <a:gd name="T64" fmla="*/ 2147483646 w 805"/>
                <a:gd name="T65" fmla="*/ 2147483646 h 789"/>
                <a:gd name="T66" fmla="*/ 2147483646 w 805"/>
                <a:gd name="T67" fmla="*/ 2147483646 h 789"/>
                <a:gd name="T68" fmla="*/ 2147483646 w 805"/>
                <a:gd name="T69" fmla="*/ 2147483646 h 789"/>
                <a:gd name="T70" fmla="*/ 2147483646 w 805"/>
                <a:gd name="T71" fmla="*/ 2147483646 h 789"/>
                <a:gd name="T72" fmla="*/ 2147483646 w 805"/>
                <a:gd name="T73" fmla="*/ 2147483646 h 789"/>
                <a:gd name="T74" fmla="*/ 2147483646 w 805"/>
                <a:gd name="T75" fmla="*/ 2147483646 h 789"/>
                <a:gd name="T76" fmla="*/ 2147483646 w 805"/>
                <a:gd name="T77" fmla="*/ 2147483646 h 789"/>
                <a:gd name="T78" fmla="*/ 2147483646 w 805"/>
                <a:gd name="T79" fmla="*/ 2147483646 h 789"/>
                <a:gd name="T80" fmla="*/ 2147483646 w 805"/>
                <a:gd name="T81" fmla="*/ 2147483646 h 789"/>
                <a:gd name="T82" fmla="*/ 2147483646 w 805"/>
                <a:gd name="T83" fmla="*/ 2147483646 h 789"/>
                <a:gd name="T84" fmla="*/ 2147483646 w 805"/>
                <a:gd name="T85" fmla="*/ 2147483646 h 789"/>
                <a:gd name="T86" fmla="*/ 2147483646 w 805"/>
                <a:gd name="T87" fmla="*/ 2147483646 h 789"/>
                <a:gd name="T88" fmla="*/ 2147483646 w 805"/>
                <a:gd name="T89" fmla="*/ 2147483646 h 789"/>
                <a:gd name="T90" fmla="*/ 2147483646 w 805"/>
                <a:gd name="T91" fmla="*/ 2147483646 h 789"/>
                <a:gd name="T92" fmla="*/ 2147483646 w 805"/>
                <a:gd name="T93" fmla="*/ 2147483646 h 789"/>
                <a:gd name="T94" fmla="*/ 2147483646 w 805"/>
                <a:gd name="T95" fmla="*/ 2147483646 h 789"/>
                <a:gd name="T96" fmla="*/ 2147483646 w 805"/>
                <a:gd name="T97" fmla="*/ 2147483646 h 789"/>
                <a:gd name="T98" fmla="*/ 2147483646 w 805"/>
                <a:gd name="T99" fmla="*/ 2147483646 h 789"/>
                <a:gd name="T100" fmla="*/ 2147483646 w 805"/>
                <a:gd name="T101" fmla="*/ 2147483646 h 789"/>
                <a:gd name="T102" fmla="*/ 2147483646 w 805"/>
                <a:gd name="T103" fmla="*/ 2147483646 h 789"/>
                <a:gd name="T104" fmla="*/ 2147483646 w 805"/>
                <a:gd name="T105" fmla="*/ 2147483646 h 789"/>
                <a:gd name="T106" fmla="*/ 2147483646 w 805"/>
                <a:gd name="T107" fmla="*/ 2147483646 h 789"/>
                <a:gd name="T108" fmla="*/ 2147483646 w 805"/>
                <a:gd name="T109" fmla="*/ 2147483646 h 789"/>
                <a:gd name="T110" fmla="*/ 2147483646 w 805"/>
                <a:gd name="T111" fmla="*/ 2147483646 h 78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805" h="789">
                  <a:moveTo>
                    <a:pt x="408" y="656"/>
                  </a:moveTo>
                  <a:lnTo>
                    <a:pt x="427" y="640"/>
                  </a:lnTo>
                  <a:lnTo>
                    <a:pt x="447" y="628"/>
                  </a:lnTo>
                  <a:lnTo>
                    <a:pt x="466" y="617"/>
                  </a:lnTo>
                  <a:lnTo>
                    <a:pt x="484" y="608"/>
                  </a:lnTo>
                  <a:lnTo>
                    <a:pt x="486" y="601"/>
                  </a:lnTo>
                  <a:lnTo>
                    <a:pt x="487" y="595"/>
                  </a:lnTo>
                  <a:lnTo>
                    <a:pt x="491" y="590"/>
                  </a:lnTo>
                  <a:lnTo>
                    <a:pt x="494" y="588"/>
                  </a:lnTo>
                  <a:lnTo>
                    <a:pt x="500" y="583"/>
                  </a:lnTo>
                  <a:lnTo>
                    <a:pt x="505" y="578"/>
                  </a:lnTo>
                  <a:lnTo>
                    <a:pt x="510" y="569"/>
                  </a:lnTo>
                  <a:lnTo>
                    <a:pt x="516" y="560"/>
                  </a:lnTo>
                  <a:lnTo>
                    <a:pt x="526" y="545"/>
                  </a:lnTo>
                  <a:lnTo>
                    <a:pt x="541" y="519"/>
                  </a:lnTo>
                  <a:lnTo>
                    <a:pt x="544" y="506"/>
                  </a:lnTo>
                  <a:lnTo>
                    <a:pt x="544" y="495"/>
                  </a:lnTo>
                  <a:lnTo>
                    <a:pt x="542" y="490"/>
                  </a:lnTo>
                  <a:lnTo>
                    <a:pt x="539" y="488"/>
                  </a:lnTo>
                  <a:lnTo>
                    <a:pt x="535" y="485"/>
                  </a:lnTo>
                  <a:lnTo>
                    <a:pt x="528" y="485"/>
                  </a:lnTo>
                  <a:lnTo>
                    <a:pt x="525" y="477"/>
                  </a:lnTo>
                  <a:lnTo>
                    <a:pt x="521" y="468"/>
                  </a:lnTo>
                  <a:lnTo>
                    <a:pt x="528" y="454"/>
                  </a:lnTo>
                  <a:lnTo>
                    <a:pt x="535" y="436"/>
                  </a:lnTo>
                  <a:lnTo>
                    <a:pt x="539" y="417"/>
                  </a:lnTo>
                  <a:lnTo>
                    <a:pt x="541" y="397"/>
                  </a:lnTo>
                  <a:lnTo>
                    <a:pt x="544" y="358"/>
                  </a:lnTo>
                  <a:lnTo>
                    <a:pt x="546" y="327"/>
                  </a:lnTo>
                  <a:lnTo>
                    <a:pt x="572" y="318"/>
                  </a:lnTo>
                  <a:lnTo>
                    <a:pt x="599" y="307"/>
                  </a:lnTo>
                  <a:lnTo>
                    <a:pt x="626" y="297"/>
                  </a:lnTo>
                  <a:lnTo>
                    <a:pt x="649" y="290"/>
                  </a:lnTo>
                  <a:lnTo>
                    <a:pt x="657" y="286"/>
                  </a:lnTo>
                  <a:lnTo>
                    <a:pt x="668" y="281"/>
                  </a:lnTo>
                  <a:lnTo>
                    <a:pt x="679" y="277"/>
                  </a:lnTo>
                  <a:lnTo>
                    <a:pt x="688" y="272"/>
                  </a:lnTo>
                  <a:lnTo>
                    <a:pt x="688" y="259"/>
                  </a:lnTo>
                  <a:lnTo>
                    <a:pt x="688" y="248"/>
                  </a:lnTo>
                  <a:lnTo>
                    <a:pt x="686" y="241"/>
                  </a:lnTo>
                  <a:lnTo>
                    <a:pt x="684" y="238"/>
                  </a:lnTo>
                  <a:lnTo>
                    <a:pt x="681" y="232"/>
                  </a:lnTo>
                  <a:lnTo>
                    <a:pt x="677" y="229"/>
                  </a:lnTo>
                  <a:lnTo>
                    <a:pt x="677" y="222"/>
                  </a:lnTo>
                  <a:lnTo>
                    <a:pt x="679" y="214"/>
                  </a:lnTo>
                  <a:lnTo>
                    <a:pt x="682" y="206"/>
                  </a:lnTo>
                  <a:lnTo>
                    <a:pt x="688" y="198"/>
                  </a:lnTo>
                  <a:lnTo>
                    <a:pt x="700" y="182"/>
                  </a:lnTo>
                  <a:lnTo>
                    <a:pt x="714" y="168"/>
                  </a:lnTo>
                  <a:lnTo>
                    <a:pt x="728" y="154"/>
                  </a:lnTo>
                  <a:lnTo>
                    <a:pt x="739" y="139"/>
                  </a:lnTo>
                  <a:lnTo>
                    <a:pt x="748" y="129"/>
                  </a:lnTo>
                  <a:lnTo>
                    <a:pt x="751" y="120"/>
                  </a:lnTo>
                  <a:lnTo>
                    <a:pt x="758" y="116"/>
                  </a:lnTo>
                  <a:lnTo>
                    <a:pt x="766" y="111"/>
                  </a:lnTo>
                  <a:lnTo>
                    <a:pt x="774" y="102"/>
                  </a:lnTo>
                  <a:lnTo>
                    <a:pt x="782" y="93"/>
                  </a:lnTo>
                  <a:lnTo>
                    <a:pt x="794" y="73"/>
                  </a:lnTo>
                  <a:lnTo>
                    <a:pt x="805" y="57"/>
                  </a:lnTo>
                  <a:lnTo>
                    <a:pt x="782" y="55"/>
                  </a:lnTo>
                  <a:lnTo>
                    <a:pt x="755" y="55"/>
                  </a:lnTo>
                  <a:lnTo>
                    <a:pt x="737" y="64"/>
                  </a:lnTo>
                  <a:lnTo>
                    <a:pt x="721" y="73"/>
                  </a:lnTo>
                  <a:lnTo>
                    <a:pt x="712" y="79"/>
                  </a:lnTo>
                  <a:lnTo>
                    <a:pt x="704" y="82"/>
                  </a:lnTo>
                  <a:lnTo>
                    <a:pt x="695" y="86"/>
                  </a:lnTo>
                  <a:lnTo>
                    <a:pt x="684" y="88"/>
                  </a:lnTo>
                  <a:lnTo>
                    <a:pt x="673" y="93"/>
                  </a:lnTo>
                  <a:lnTo>
                    <a:pt x="665" y="96"/>
                  </a:lnTo>
                  <a:lnTo>
                    <a:pt x="654" y="98"/>
                  </a:lnTo>
                  <a:lnTo>
                    <a:pt x="645" y="100"/>
                  </a:lnTo>
                  <a:lnTo>
                    <a:pt x="624" y="100"/>
                  </a:lnTo>
                  <a:lnTo>
                    <a:pt x="603" y="98"/>
                  </a:lnTo>
                  <a:lnTo>
                    <a:pt x="587" y="91"/>
                  </a:lnTo>
                  <a:lnTo>
                    <a:pt x="564" y="80"/>
                  </a:lnTo>
                  <a:lnTo>
                    <a:pt x="553" y="73"/>
                  </a:lnTo>
                  <a:lnTo>
                    <a:pt x="544" y="66"/>
                  </a:lnTo>
                  <a:lnTo>
                    <a:pt x="539" y="62"/>
                  </a:lnTo>
                  <a:lnTo>
                    <a:pt x="537" y="59"/>
                  </a:lnTo>
                  <a:lnTo>
                    <a:pt x="535" y="55"/>
                  </a:lnTo>
                  <a:lnTo>
                    <a:pt x="533" y="52"/>
                  </a:lnTo>
                  <a:lnTo>
                    <a:pt x="523" y="54"/>
                  </a:lnTo>
                  <a:lnTo>
                    <a:pt x="509" y="57"/>
                  </a:lnTo>
                  <a:lnTo>
                    <a:pt x="493" y="61"/>
                  </a:lnTo>
                  <a:lnTo>
                    <a:pt x="484" y="68"/>
                  </a:lnTo>
                  <a:lnTo>
                    <a:pt x="480" y="77"/>
                  </a:lnTo>
                  <a:lnTo>
                    <a:pt x="475" y="86"/>
                  </a:lnTo>
                  <a:lnTo>
                    <a:pt x="455" y="75"/>
                  </a:lnTo>
                  <a:lnTo>
                    <a:pt x="431" y="61"/>
                  </a:lnTo>
                  <a:lnTo>
                    <a:pt x="418" y="54"/>
                  </a:lnTo>
                  <a:lnTo>
                    <a:pt x="406" y="48"/>
                  </a:lnTo>
                  <a:lnTo>
                    <a:pt x="393" y="43"/>
                  </a:lnTo>
                  <a:lnTo>
                    <a:pt x="383" y="43"/>
                  </a:lnTo>
                  <a:lnTo>
                    <a:pt x="383" y="32"/>
                  </a:lnTo>
                  <a:lnTo>
                    <a:pt x="381" y="21"/>
                  </a:lnTo>
                  <a:lnTo>
                    <a:pt x="363" y="28"/>
                  </a:lnTo>
                  <a:lnTo>
                    <a:pt x="342" y="37"/>
                  </a:lnTo>
                  <a:lnTo>
                    <a:pt x="339" y="32"/>
                  </a:lnTo>
                  <a:lnTo>
                    <a:pt x="331" y="25"/>
                  </a:lnTo>
                  <a:lnTo>
                    <a:pt x="323" y="20"/>
                  </a:lnTo>
                  <a:lnTo>
                    <a:pt x="314" y="14"/>
                  </a:lnTo>
                  <a:lnTo>
                    <a:pt x="292" y="3"/>
                  </a:lnTo>
                  <a:lnTo>
                    <a:pt x="278" y="0"/>
                  </a:lnTo>
                  <a:lnTo>
                    <a:pt x="269" y="14"/>
                  </a:lnTo>
                  <a:lnTo>
                    <a:pt x="262" y="30"/>
                  </a:lnTo>
                  <a:lnTo>
                    <a:pt x="259" y="46"/>
                  </a:lnTo>
                  <a:lnTo>
                    <a:pt x="255" y="59"/>
                  </a:lnTo>
                  <a:lnTo>
                    <a:pt x="253" y="71"/>
                  </a:lnTo>
                  <a:lnTo>
                    <a:pt x="252" y="84"/>
                  </a:lnTo>
                  <a:lnTo>
                    <a:pt x="252" y="109"/>
                  </a:lnTo>
                  <a:lnTo>
                    <a:pt x="252" y="138"/>
                  </a:lnTo>
                  <a:lnTo>
                    <a:pt x="239" y="148"/>
                  </a:lnTo>
                  <a:lnTo>
                    <a:pt x="227" y="159"/>
                  </a:lnTo>
                  <a:lnTo>
                    <a:pt x="220" y="157"/>
                  </a:lnTo>
                  <a:lnTo>
                    <a:pt x="211" y="154"/>
                  </a:lnTo>
                  <a:lnTo>
                    <a:pt x="204" y="147"/>
                  </a:lnTo>
                  <a:lnTo>
                    <a:pt x="200" y="139"/>
                  </a:lnTo>
                  <a:lnTo>
                    <a:pt x="199" y="138"/>
                  </a:lnTo>
                  <a:lnTo>
                    <a:pt x="199" y="136"/>
                  </a:lnTo>
                  <a:lnTo>
                    <a:pt x="186" y="132"/>
                  </a:lnTo>
                  <a:lnTo>
                    <a:pt x="170" y="123"/>
                  </a:lnTo>
                  <a:lnTo>
                    <a:pt x="152" y="113"/>
                  </a:lnTo>
                  <a:lnTo>
                    <a:pt x="135" y="105"/>
                  </a:lnTo>
                  <a:lnTo>
                    <a:pt x="128" y="104"/>
                  </a:lnTo>
                  <a:lnTo>
                    <a:pt x="122" y="104"/>
                  </a:lnTo>
                  <a:lnTo>
                    <a:pt x="119" y="120"/>
                  </a:lnTo>
                  <a:lnTo>
                    <a:pt x="110" y="154"/>
                  </a:lnTo>
                  <a:lnTo>
                    <a:pt x="103" y="161"/>
                  </a:lnTo>
                  <a:lnTo>
                    <a:pt x="90" y="166"/>
                  </a:lnTo>
                  <a:lnTo>
                    <a:pt x="83" y="172"/>
                  </a:lnTo>
                  <a:lnTo>
                    <a:pt x="67" y="182"/>
                  </a:lnTo>
                  <a:lnTo>
                    <a:pt x="46" y="195"/>
                  </a:lnTo>
                  <a:lnTo>
                    <a:pt x="27" y="211"/>
                  </a:lnTo>
                  <a:lnTo>
                    <a:pt x="16" y="218"/>
                  </a:lnTo>
                  <a:lnTo>
                    <a:pt x="9" y="227"/>
                  </a:lnTo>
                  <a:lnTo>
                    <a:pt x="2" y="232"/>
                  </a:lnTo>
                  <a:lnTo>
                    <a:pt x="0" y="238"/>
                  </a:lnTo>
                  <a:lnTo>
                    <a:pt x="7" y="240"/>
                  </a:lnTo>
                  <a:lnTo>
                    <a:pt x="12" y="243"/>
                  </a:lnTo>
                  <a:lnTo>
                    <a:pt x="18" y="247"/>
                  </a:lnTo>
                  <a:lnTo>
                    <a:pt x="23" y="252"/>
                  </a:lnTo>
                  <a:lnTo>
                    <a:pt x="32" y="265"/>
                  </a:lnTo>
                  <a:lnTo>
                    <a:pt x="39" y="281"/>
                  </a:lnTo>
                  <a:lnTo>
                    <a:pt x="48" y="315"/>
                  </a:lnTo>
                  <a:lnTo>
                    <a:pt x="53" y="341"/>
                  </a:lnTo>
                  <a:lnTo>
                    <a:pt x="48" y="343"/>
                  </a:lnTo>
                  <a:lnTo>
                    <a:pt x="41" y="345"/>
                  </a:lnTo>
                  <a:lnTo>
                    <a:pt x="35" y="349"/>
                  </a:lnTo>
                  <a:lnTo>
                    <a:pt x="30" y="354"/>
                  </a:lnTo>
                  <a:lnTo>
                    <a:pt x="25" y="359"/>
                  </a:lnTo>
                  <a:lnTo>
                    <a:pt x="23" y="367"/>
                  </a:lnTo>
                  <a:lnTo>
                    <a:pt x="21" y="374"/>
                  </a:lnTo>
                  <a:lnTo>
                    <a:pt x="23" y="383"/>
                  </a:lnTo>
                  <a:lnTo>
                    <a:pt x="30" y="388"/>
                  </a:lnTo>
                  <a:lnTo>
                    <a:pt x="37" y="393"/>
                  </a:lnTo>
                  <a:lnTo>
                    <a:pt x="44" y="411"/>
                  </a:lnTo>
                  <a:lnTo>
                    <a:pt x="55" y="438"/>
                  </a:lnTo>
                  <a:lnTo>
                    <a:pt x="60" y="452"/>
                  </a:lnTo>
                  <a:lnTo>
                    <a:pt x="67" y="463"/>
                  </a:lnTo>
                  <a:lnTo>
                    <a:pt x="71" y="468"/>
                  </a:lnTo>
                  <a:lnTo>
                    <a:pt x="76" y="472"/>
                  </a:lnTo>
                  <a:lnTo>
                    <a:pt x="80" y="476"/>
                  </a:lnTo>
                  <a:lnTo>
                    <a:pt x="85" y="477"/>
                  </a:lnTo>
                  <a:lnTo>
                    <a:pt x="101" y="481"/>
                  </a:lnTo>
                  <a:lnTo>
                    <a:pt x="112" y="485"/>
                  </a:lnTo>
                  <a:lnTo>
                    <a:pt x="121" y="490"/>
                  </a:lnTo>
                  <a:lnTo>
                    <a:pt x="131" y="497"/>
                  </a:lnTo>
                  <a:lnTo>
                    <a:pt x="129" y="511"/>
                  </a:lnTo>
                  <a:lnTo>
                    <a:pt x="126" y="522"/>
                  </a:lnTo>
                  <a:lnTo>
                    <a:pt x="121" y="535"/>
                  </a:lnTo>
                  <a:lnTo>
                    <a:pt x="115" y="545"/>
                  </a:lnTo>
                  <a:lnTo>
                    <a:pt x="110" y="556"/>
                  </a:lnTo>
                  <a:lnTo>
                    <a:pt x="105" y="569"/>
                  </a:lnTo>
                  <a:lnTo>
                    <a:pt x="101" y="581"/>
                  </a:lnTo>
                  <a:lnTo>
                    <a:pt x="99" y="594"/>
                  </a:lnTo>
                  <a:lnTo>
                    <a:pt x="115" y="603"/>
                  </a:lnTo>
                  <a:lnTo>
                    <a:pt x="128" y="613"/>
                  </a:lnTo>
                  <a:lnTo>
                    <a:pt x="126" y="615"/>
                  </a:lnTo>
                  <a:lnTo>
                    <a:pt x="121" y="629"/>
                  </a:lnTo>
                  <a:lnTo>
                    <a:pt x="115" y="638"/>
                  </a:lnTo>
                  <a:lnTo>
                    <a:pt x="106" y="651"/>
                  </a:lnTo>
                  <a:lnTo>
                    <a:pt x="94" y="663"/>
                  </a:lnTo>
                  <a:lnTo>
                    <a:pt x="78" y="678"/>
                  </a:lnTo>
                  <a:lnTo>
                    <a:pt x="62" y="690"/>
                  </a:lnTo>
                  <a:lnTo>
                    <a:pt x="46" y="701"/>
                  </a:lnTo>
                  <a:lnTo>
                    <a:pt x="41" y="706"/>
                  </a:lnTo>
                  <a:lnTo>
                    <a:pt x="37" y="714"/>
                  </a:lnTo>
                  <a:lnTo>
                    <a:pt x="34" y="721"/>
                  </a:lnTo>
                  <a:lnTo>
                    <a:pt x="34" y="726"/>
                  </a:lnTo>
                  <a:lnTo>
                    <a:pt x="34" y="733"/>
                  </a:lnTo>
                  <a:lnTo>
                    <a:pt x="35" y="740"/>
                  </a:lnTo>
                  <a:lnTo>
                    <a:pt x="39" y="746"/>
                  </a:lnTo>
                  <a:lnTo>
                    <a:pt x="44" y="753"/>
                  </a:lnTo>
                  <a:lnTo>
                    <a:pt x="55" y="764"/>
                  </a:lnTo>
                  <a:lnTo>
                    <a:pt x="69" y="774"/>
                  </a:lnTo>
                  <a:lnTo>
                    <a:pt x="87" y="781"/>
                  </a:lnTo>
                  <a:lnTo>
                    <a:pt x="105" y="785"/>
                  </a:lnTo>
                  <a:lnTo>
                    <a:pt x="124" y="787"/>
                  </a:lnTo>
                  <a:lnTo>
                    <a:pt x="140" y="789"/>
                  </a:lnTo>
                  <a:lnTo>
                    <a:pt x="154" y="789"/>
                  </a:lnTo>
                  <a:lnTo>
                    <a:pt x="167" y="789"/>
                  </a:lnTo>
                  <a:lnTo>
                    <a:pt x="177" y="787"/>
                  </a:lnTo>
                  <a:lnTo>
                    <a:pt x="184" y="783"/>
                  </a:lnTo>
                  <a:lnTo>
                    <a:pt x="191" y="780"/>
                  </a:lnTo>
                  <a:lnTo>
                    <a:pt x="197" y="776"/>
                  </a:lnTo>
                  <a:lnTo>
                    <a:pt x="202" y="773"/>
                  </a:lnTo>
                  <a:lnTo>
                    <a:pt x="204" y="767"/>
                  </a:lnTo>
                  <a:lnTo>
                    <a:pt x="206" y="762"/>
                  </a:lnTo>
                  <a:lnTo>
                    <a:pt x="207" y="756"/>
                  </a:lnTo>
                  <a:lnTo>
                    <a:pt x="209" y="744"/>
                  </a:lnTo>
                  <a:lnTo>
                    <a:pt x="211" y="731"/>
                  </a:lnTo>
                  <a:lnTo>
                    <a:pt x="207" y="747"/>
                  </a:lnTo>
                  <a:lnTo>
                    <a:pt x="207" y="749"/>
                  </a:lnTo>
                  <a:lnTo>
                    <a:pt x="209" y="742"/>
                  </a:lnTo>
                  <a:lnTo>
                    <a:pt x="214" y="731"/>
                  </a:lnTo>
                  <a:lnTo>
                    <a:pt x="227" y="724"/>
                  </a:lnTo>
                  <a:lnTo>
                    <a:pt x="238" y="715"/>
                  </a:lnTo>
                  <a:lnTo>
                    <a:pt x="246" y="706"/>
                  </a:lnTo>
                  <a:lnTo>
                    <a:pt x="253" y="697"/>
                  </a:lnTo>
                  <a:lnTo>
                    <a:pt x="268" y="676"/>
                  </a:lnTo>
                  <a:lnTo>
                    <a:pt x="280" y="647"/>
                  </a:lnTo>
                  <a:lnTo>
                    <a:pt x="303" y="651"/>
                  </a:lnTo>
                  <a:lnTo>
                    <a:pt x="346" y="653"/>
                  </a:lnTo>
                  <a:lnTo>
                    <a:pt x="388" y="656"/>
                  </a:lnTo>
                  <a:lnTo>
                    <a:pt x="408" y="656"/>
                  </a:lnTo>
                  <a:close/>
                </a:path>
              </a:pathLst>
            </a:custGeom>
            <a:solidFill>
              <a:schemeClr val="bg1">
                <a:alpha val="62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20" name="Freeform 27">
              <a:extLst>
                <a:ext uri="{FF2B5EF4-FFF2-40B4-BE49-F238E27FC236}">
                  <a16:creationId xmlns:a16="http://schemas.microsoft.com/office/drawing/2014/main" id="{DF7B892A-6E99-4662-BBD5-80E5AC5E360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1402" y="3678199"/>
              <a:ext cx="1308211" cy="1134974"/>
            </a:xfrm>
            <a:custGeom>
              <a:avLst/>
              <a:gdLst>
                <a:gd name="T0" fmla="*/ 2147483646 w 805"/>
                <a:gd name="T1" fmla="*/ 2147483646 h 789"/>
                <a:gd name="T2" fmla="*/ 2147483646 w 805"/>
                <a:gd name="T3" fmla="*/ 2147483646 h 789"/>
                <a:gd name="T4" fmla="*/ 2147483646 w 805"/>
                <a:gd name="T5" fmla="*/ 2147483646 h 789"/>
                <a:gd name="T6" fmla="*/ 2147483646 w 805"/>
                <a:gd name="T7" fmla="*/ 2147483646 h 789"/>
                <a:gd name="T8" fmla="*/ 2147483646 w 805"/>
                <a:gd name="T9" fmla="*/ 2147483646 h 789"/>
                <a:gd name="T10" fmla="*/ 2147483646 w 805"/>
                <a:gd name="T11" fmla="*/ 2147483646 h 789"/>
                <a:gd name="T12" fmla="*/ 2147483646 w 805"/>
                <a:gd name="T13" fmla="*/ 2147483646 h 789"/>
                <a:gd name="T14" fmla="*/ 2147483646 w 805"/>
                <a:gd name="T15" fmla="*/ 2147483646 h 789"/>
                <a:gd name="T16" fmla="*/ 2147483646 w 805"/>
                <a:gd name="T17" fmla="*/ 2147483646 h 789"/>
                <a:gd name="T18" fmla="*/ 2147483646 w 805"/>
                <a:gd name="T19" fmla="*/ 2147483646 h 789"/>
                <a:gd name="T20" fmla="*/ 2147483646 w 805"/>
                <a:gd name="T21" fmla="*/ 2147483646 h 789"/>
                <a:gd name="T22" fmla="*/ 2147483646 w 805"/>
                <a:gd name="T23" fmla="*/ 2147483646 h 789"/>
                <a:gd name="T24" fmla="*/ 2147483646 w 805"/>
                <a:gd name="T25" fmla="*/ 2147483646 h 789"/>
                <a:gd name="T26" fmla="*/ 2147483646 w 805"/>
                <a:gd name="T27" fmla="*/ 2147483646 h 789"/>
                <a:gd name="T28" fmla="*/ 2147483646 w 805"/>
                <a:gd name="T29" fmla="*/ 2147483646 h 789"/>
                <a:gd name="T30" fmla="*/ 2147483646 w 805"/>
                <a:gd name="T31" fmla="*/ 2147483646 h 789"/>
                <a:gd name="T32" fmla="*/ 2147483646 w 805"/>
                <a:gd name="T33" fmla="*/ 2147483646 h 789"/>
                <a:gd name="T34" fmla="*/ 2147483646 w 805"/>
                <a:gd name="T35" fmla="*/ 2147483646 h 789"/>
                <a:gd name="T36" fmla="*/ 2147483646 w 805"/>
                <a:gd name="T37" fmla="*/ 2147483646 h 789"/>
                <a:gd name="T38" fmla="*/ 2147483646 w 805"/>
                <a:gd name="T39" fmla="*/ 2147483646 h 789"/>
                <a:gd name="T40" fmla="*/ 2147483646 w 805"/>
                <a:gd name="T41" fmla="*/ 2147483646 h 789"/>
                <a:gd name="T42" fmla="*/ 2147483646 w 805"/>
                <a:gd name="T43" fmla="*/ 2147483646 h 789"/>
                <a:gd name="T44" fmla="*/ 2147483646 w 805"/>
                <a:gd name="T45" fmla="*/ 2147483646 h 789"/>
                <a:gd name="T46" fmla="*/ 2147483646 w 805"/>
                <a:gd name="T47" fmla="*/ 2147483646 h 789"/>
                <a:gd name="T48" fmla="*/ 2147483646 w 805"/>
                <a:gd name="T49" fmla="*/ 2147483646 h 789"/>
                <a:gd name="T50" fmla="*/ 2147483646 w 805"/>
                <a:gd name="T51" fmla="*/ 2147483646 h 789"/>
                <a:gd name="T52" fmla="*/ 2147483646 w 805"/>
                <a:gd name="T53" fmla="*/ 2147483646 h 789"/>
                <a:gd name="T54" fmla="*/ 2147483646 w 805"/>
                <a:gd name="T55" fmla="*/ 2147483646 h 789"/>
                <a:gd name="T56" fmla="*/ 2147483646 w 805"/>
                <a:gd name="T57" fmla="*/ 2147483646 h 789"/>
                <a:gd name="T58" fmla="*/ 2147483646 w 805"/>
                <a:gd name="T59" fmla="*/ 2147483646 h 789"/>
                <a:gd name="T60" fmla="*/ 2147483646 w 805"/>
                <a:gd name="T61" fmla="*/ 2147483646 h 789"/>
                <a:gd name="T62" fmla="*/ 2147483646 w 805"/>
                <a:gd name="T63" fmla="*/ 2147483646 h 789"/>
                <a:gd name="T64" fmla="*/ 2147483646 w 805"/>
                <a:gd name="T65" fmla="*/ 2147483646 h 789"/>
                <a:gd name="T66" fmla="*/ 2147483646 w 805"/>
                <a:gd name="T67" fmla="*/ 2147483646 h 789"/>
                <a:gd name="T68" fmla="*/ 2147483646 w 805"/>
                <a:gd name="T69" fmla="*/ 2147483646 h 789"/>
                <a:gd name="T70" fmla="*/ 2147483646 w 805"/>
                <a:gd name="T71" fmla="*/ 2147483646 h 789"/>
                <a:gd name="T72" fmla="*/ 2147483646 w 805"/>
                <a:gd name="T73" fmla="*/ 2147483646 h 789"/>
                <a:gd name="T74" fmla="*/ 2147483646 w 805"/>
                <a:gd name="T75" fmla="*/ 2147483646 h 789"/>
                <a:gd name="T76" fmla="*/ 2147483646 w 805"/>
                <a:gd name="T77" fmla="*/ 2147483646 h 789"/>
                <a:gd name="T78" fmla="*/ 2147483646 w 805"/>
                <a:gd name="T79" fmla="*/ 2147483646 h 789"/>
                <a:gd name="T80" fmla="*/ 2147483646 w 805"/>
                <a:gd name="T81" fmla="*/ 2147483646 h 789"/>
                <a:gd name="T82" fmla="*/ 2147483646 w 805"/>
                <a:gd name="T83" fmla="*/ 2147483646 h 789"/>
                <a:gd name="T84" fmla="*/ 2147483646 w 805"/>
                <a:gd name="T85" fmla="*/ 2147483646 h 789"/>
                <a:gd name="T86" fmla="*/ 2147483646 w 805"/>
                <a:gd name="T87" fmla="*/ 2147483646 h 789"/>
                <a:gd name="T88" fmla="*/ 2147483646 w 805"/>
                <a:gd name="T89" fmla="*/ 2147483646 h 789"/>
                <a:gd name="T90" fmla="*/ 2147483646 w 805"/>
                <a:gd name="T91" fmla="*/ 2147483646 h 789"/>
                <a:gd name="T92" fmla="*/ 2147483646 w 805"/>
                <a:gd name="T93" fmla="*/ 2147483646 h 789"/>
                <a:gd name="T94" fmla="*/ 2147483646 w 805"/>
                <a:gd name="T95" fmla="*/ 2147483646 h 789"/>
                <a:gd name="T96" fmla="*/ 2147483646 w 805"/>
                <a:gd name="T97" fmla="*/ 2147483646 h 789"/>
                <a:gd name="T98" fmla="*/ 2147483646 w 805"/>
                <a:gd name="T99" fmla="*/ 2147483646 h 789"/>
                <a:gd name="T100" fmla="*/ 2147483646 w 805"/>
                <a:gd name="T101" fmla="*/ 2147483646 h 789"/>
                <a:gd name="T102" fmla="*/ 2147483646 w 805"/>
                <a:gd name="T103" fmla="*/ 2147483646 h 789"/>
                <a:gd name="T104" fmla="*/ 2147483646 w 805"/>
                <a:gd name="T105" fmla="*/ 2147483646 h 789"/>
                <a:gd name="T106" fmla="*/ 2147483646 w 805"/>
                <a:gd name="T107" fmla="*/ 2147483646 h 789"/>
                <a:gd name="T108" fmla="*/ 2147483646 w 805"/>
                <a:gd name="T109" fmla="*/ 2147483646 h 789"/>
                <a:gd name="T110" fmla="*/ 2147483646 w 805"/>
                <a:gd name="T111" fmla="*/ 2147483646 h 78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805" h="789">
                  <a:moveTo>
                    <a:pt x="408" y="656"/>
                  </a:moveTo>
                  <a:lnTo>
                    <a:pt x="427" y="640"/>
                  </a:lnTo>
                  <a:lnTo>
                    <a:pt x="447" y="628"/>
                  </a:lnTo>
                  <a:lnTo>
                    <a:pt x="466" y="617"/>
                  </a:lnTo>
                  <a:lnTo>
                    <a:pt x="484" y="608"/>
                  </a:lnTo>
                  <a:lnTo>
                    <a:pt x="486" y="601"/>
                  </a:lnTo>
                  <a:lnTo>
                    <a:pt x="487" y="595"/>
                  </a:lnTo>
                  <a:lnTo>
                    <a:pt x="491" y="590"/>
                  </a:lnTo>
                  <a:lnTo>
                    <a:pt x="494" y="588"/>
                  </a:lnTo>
                  <a:lnTo>
                    <a:pt x="500" y="583"/>
                  </a:lnTo>
                  <a:lnTo>
                    <a:pt x="505" y="578"/>
                  </a:lnTo>
                  <a:lnTo>
                    <a:pt x="510" y="569"/>
                  </a:lnTo>
                  <a:lnTo>
                    <a:pt x="516" y="560"/>
                  </a:lnTo>
                  <a:lnTo>
                    <a:pt x="526" y="545"/>
                  </a:lnTo>
                  <a:lnTo>
                    <a:pt x="541" y="519"/>
                  </a:lnTo>
                  <a:lnTo>
                    <a:pt x="544" y="506"/>
                  </a:lnTo>
                  <a:lnTo>
                    <a:pt x="544" y="495"/>
                  </a:lnTo>
                  <a:lnTo>
                    <a:pt x="542" y="490"/>
                  </a:lnTo>
                  <a:lnTo>
                    <a:pt x="539" y="488"/>
                  </a:lnTo>
                  <a:lnTo>
                    <a:pt x="535" y="485"/>
                  </a:lnTo>
                  <a:lnTo>
                    <a:pt x="528" y="485"/>
                  </a:lnTo>
                  <a:lnTo>
                    <a:pt x="525" y="477"/>
                  </a:lnTo>
                  <a:lnTo>
                    <a:pt x="521" y="468"/>
                  </a:lnTo>
                  <a:lnTo>
                    <a:pt x="528" y="454"/>
                  </a:lnTo>
                  <a:lnTo>
                    <a:pt x="535" y="436"/>
                  </a:lnTo>
                  <a:lnTo>
                    <a:pt x="539" y="417"/>
                  </a:lnTo>
                  <a:lnTo>
                    <a:pt x="541" y="397"/>
                  </a:lnTo>
                  <a:lnTo>
                    <a:pt x="544" y="358"/>
                  </a:lnTo>
                  <a:lnTo>
                    <a:pt x="546" y="327"/>
                  </a:lnTo>
                  <a:lnTo>
                    <a:pt x="572" y="318"/>
                  </a:lnTo>
                  <a:lnTo>
                    <a:pt x="599" y="307"/>
                  </a:lnTo>
                  <a:lnTo>
                    <a:pt x="626" y="297"/>
                  </a:lnTo>
                  <a:lnTo>
                    <a:pt x="649" y="290"/>
                  </a:lnTo>
                  <a:lnTo>
                    <a:pt x="657" y="286"/>
                  </a:lnTo>
                  <a:lnTo>
                    <a:pt x="668" y="281"/>
                  </a:lnTo>
                  <a:lnTo>
                    <a:pt x="679" y="277"/>
                  </a:lnTo>
                  <a:lnTo>
                    <a:pt x="688" y="272"/>
                  </a:lnTo>
                  <a:lnTo>
                    <a:pt x="688" y="259"/>
                  </a:lnTo>
                  <a:lnTo>
                    <a:pt x="688" y="248"/>
                  </a:lnTo>
                  <a:lnTo>
                    <a:pt x="686" y="241"/>
                  </a:lnTo>
                  <a:lnTo>
                    <a:pt x="684" y="238"/>
                  </a:lnTo>
                  <a:lnTo>
                    <a:pt x="681" y="232"/>
                  </a:lnTo>
                  <a:lnTo>
                    <a:pt x="677" y="229"/>
                  </a:lnTo>
                  <a:lnTo>
                    <a:pt x="677" y="222"/>
                  </a:lnTo>
                  <a:lnTo>
                    <a:pt x="679" y="214"/>
                  </a:lnTo>
                  <a:lnTo>
                    <a:pt x="682" y="206"/>
                  </a:lnTo>
                  <a:lnTo>
                    <a:pt x="688" y="198"/>
                  </a:lnTo>
                  <a:lnTo>
                    <a:pt x="700" y="182"/>
                  </a:lnTo>
                  <a:lnTo>
                    <a:pt x="714" y="168"/>
                  </a:lnTo>
                  <a:lnTo>
                    <a:pt x="728" y="154"/>
                  </a:lnTo>
                  <a:lnTo>
                    <a:pt x="739" y="139"/>
                  </a:lnTo>
                  <a:lnTo>
                    <a:pt x="748" y="129"/>
                  </a:lnTo>
                  <a:lnTo>
                    <a:pt x="751" y="120"/>
                  </a:lnTo>
                  <a:lnTo>
                    <a:pt x="758" y="116"/>
                  </a:lnTo>
                  <a:lnTo>
                    <a:pt x="766" y="111"/>
                  </a:lnTo>
                  <a:lnTo>
                    <a:pt x="774" y="102"/>
                  </a:lnTo>
                  <a:lnTo>
                    <a:pt x="782" y="93"/>
                  </a:lnTo>
                  <a:lnTo>
                    <a:pt x="794" y="73"/>
                  </a:lnTo>
                  <a:lnTo>
                    <a:pt x="805" y="57"/>
                  </a:lnTo>
                  <a:lnTo>
                    <a:pt x="782" y="55"/>
                  </a:lnTo>
                  <a:lnTo>
                    <a:pt x="755" y="55"/>
                  </a:lnTo>
                  <a:lnTo>
                    <a:pt x="737" y="64"/>
                  </a:lnTo>
                  <a:lnTo>
                    <a:pt x="721" y="73"/>
                  </a:lnTo>
                  <a:lnTo>
                    <a:pt x="712" y="79"/>
                  </a:lnTo>
                  <a:lnTo>
                    <a:pt x="704" y="82"/>
                  </a:lnTo>
                  <a:lnTo>
                    <a:pt x="695" y="86"/>
                  </a:lnTo>
                  <a:lnTo>
                    <a:pt x="684" y="88"/>
                  </a:lnTo>
                  <a:lnTo>
                    <a:pt x="673" y="93"/>
                  </a:lnTo>
                  <a:lnTo>
                    <a:pt x="665" y="96"/>
                  </a:lnTo>
                  <a:lnTo>
                    <a:pt x="654" y="98"/>
                  </a:lnTo>
                  <a:lnTo>
                    <a:pt x="645" y="100"/>
                  </a:lnTo>
                  <a:lnTo>
                    <a:pt x="624" y="100"/>
                  </a:lnTo>
                  <a:lnTo>
                    <a:pt x="603" y="98"/>
                  </a:lnTo>
                  <a:lnTo>
                    <a:pt x="587" y="91"/>
                  </a:lnTo>
                  <a:lnTo>
                    <a:pt x="564" y="80"/>
                  </a:lnTo>
                  <a:lnTo>
                    <a:pt x="553" y="73"/>
                  </a:lnTo>
                  <a:lnTo>
                    <a:pt x="544" y="66"/>
                  </a:lnTo>
                  <a:lnTo>
                    <a:pt x="539" y="62"/>
                  </a:lnTo>
                  <a:lnTo>
                    <a:pt x="537" y="59"/>
                  </a:lnTo>
                  <a:lnTo>
                    <a:pt x="535" y="55"/>
                  </a:lnTo>
                  <a:lnTo>
                    <a:pt x="533" y="52"/>
                  </a:lnTo>
                  <a:lnTo>
                    <a:pt x="523" y="54"/>
                  </a:lnTo>
                  <a:lnTo>
                    <a:pt x="509" y="57"/>
                  </a:lnTo>
                  <a:lnTo>
                    <a:pt x="493" y="61"/>
                  </a:lnTo>
                  <a:lnTo>
                    <a:pt x="484" y="68"/>
                  </a:lnTo>
                  <a:lnTo>
                    <a:pt x="480" y="77"/>
                  </a:lnTo>
                  <a:lnTo>
                    <a:pt x="475" y="86"/>
                  </a:lnTo>
                  <a:lnTo>
                    <a:pt x="455" y="75"/>
                  </a:lnTo>
                  <a:lnTo>
                    <a:pt x="431" y="61"/>
                  </a:lnTo>
                  <a:lnTo>
                    <a:pt x="418" y="54"/>
                  </a:lnTo>
                  <a:lnTo>
                    <a:pt x="406" y="48"/>
                  </a:lnTo>
                  <a:lnTo>
                    <a:pt x="393" y="43"/>
                  </a:lnTo>
                  <a:lnTo>
                    <a:pt x="383" y="43"/>
                  </a:lnTo>
                  <a:lnTo>
                    <a:pt x="383" y="32"/>
                  </a:lnTo>
                  <a:lnTo>
                    <a:pt x="381" y="21"/>
                  </a:lnTo>
                  <a:lnTo>
                    <a:pt x="363" y="28"/>
                  </a:lnTo>
                  <a:lnTo>
                    <a:pt x="342" y="37"/>
                  </a:lnTo>
                  <a:lnTo>
                    <a:pt x="339" y="32"/>
                  </a:lnTo>
                  <a:lnTo>
                    <a:pt x="331" y="25"/>
                  </a:lnTo>
                  <a:lnTo>
                    <a:pt x="323" y="20"/>
                  </a:lnTo>
                  <a:lnTo>
                    <a:pt x="314" y="14"/>
                  </a:lnTo>
                  <a:lnTo>
                    <a:pt x="292" y="3"/>
                  </a:lnTo>
                  <a:lnTo>
                    <a:pt x="278" y="0"/>
                  </a:lnTo>
                  <a:lnTo>
                    <a:pt x="269" y="14"/>
                  </a:lnTo>
                  <a:lnTo>
                    <a:pt x="262" y="30"/>
                  </a:lnTo>
                  <a:lnTo>
                    <a:pt x="259" y="46"/>
                  </a:lnTo>
                  <a:lnTo>
                    <a:pt x="255" y="59"/>
                  </a:lnTo>
                  <a:lnTo>
                    <a:pt x="253" y="71"/>
                  </a:lnTo>
                  <a:lnTo>
                    <a:pt x="252" y="84"/>
                  </a:lnTo>
                  <a:lnTo>
                    <a:pt x="252" y="109"/>
                  </a:lnTo>
                  <a:lnTo>
                    <a:pt x="252" y="138"/>
                  </a:lnTo>
                  <a:lnTo>
                    <a:pt x="239" y="148"/>
                  </a:lnTo>
                  <a:lnTo>
                    <a:pt x="227" y="159"/>
                  </a:lnTo>
                  <a:lnTo>
                    <a:pt x="220" y="157"/>
                  </a:lnTo>
                  <a:lnTo>
                    <a:pt x="211" y="154"/>
                  </a:lnTo>
                  <a:lnTo>
                    <a:pt x="204" y="147"/>
                  </a:lnTo>
                  <a:lnTo>
                    <a:pt x="200" y="139"/>
                  </a:lnTo>
                  <a:lnTo>
                    <a:pt x="199" y="138"/>
                  </a:lnTo>
                  <a:lnTo>
                    <a:pt x="199" y="136"/>
                  </a:lnTo>
                  <a:lnTo>
                    <a:pt x="186" y="132"/>
                  </a:lnTo>
                  <a:lnTo>
                    <a:pt x="170" y="123"/>
                  </a:lnTo>
                  <a:lnTo>
                    <a:pt x="152" y="113"/>
                  </a:lnTo>
                  <a:lnTo>
                    <a:pt x="135" y="105"/>
                  </a:lnTo>
                  <a:lnTo>
                    <a:pt x="128" y="104"/>
                  </a:lnTo>
                  <a:lnTo>
                    <a:pt x="122" y="104"/>
                  </a:lnTo>
                  <a:lnTo>
                    <a:pt x="119" y="120"/>
                  </a:lnTo>
                  <a:lnTo>
                    <a:pt x="110" y="154"/>
                  </a:lnTo>
                  <a:lnTo>
                    <a:pt x="103" y="161"/>
                  </a:lnTo>
                  <a:lnTo>
                    <a:pt x="90" y="166"/>
                  </a:lnTo>
                  <a:lnTo>
                    <a:pt x="83" y="172"/>
                  </a:lnTo>
                  <a:lnTo>
                    <a:pt x="67" y="182"/>
                  </a:lnTo>
                  <a:lnTo>
                    <a:pt x="46" y="195"/>
                  </a:lnTo>
                  <a:lnTo>
                    <a:pt x="27" y="211"/>
                  </a:lnTo>
                  <a:lnTo>
                    <a:pt x="16" y="218"/>
                  </a:lnTo>
                  <a:lnTo>
                    <a:pt x="9" y="227"/>
                  </a:lnTo>
                  <a:lnTo>
                    <a:pt x="2" y="232"/>
                  </a:lnTo>
                  <a:lnTo>
                    <a:pt x="0" y="238"/>
                  </a:lnTo>
                  <a:lnTo>
                    <a:pt x="7" y="240"/>
                  </a:lnTo>
                  <a:lnTo>
                    <a:pt x="12" y="243"/>
                  </a:lnTo>
                  <a:lnTo>
                    <a:pt x="18" y="247"/>
                  </a:lnTo>
                  <a:lnTo>
                    <a:pt x="23" y="252"/>
                  </a:lnTo>
                  <a:lnTo>
                    <a:pt x="32" y="265"/>
                  </a:lnTo>
                  <a:lnTo>
                    <a:pt x="39" y="281"/>
                  </a:lnTo>
                  <a:lnTo>
                    <a:pt x="48" y="315"/>
                  </a:lnTo>
                  <a:lnTo>
                    <a:pt x="53" y="341"/>
                  </a:lnTo>
                  <a:lnTo>
                    <a:pt x="48" y="343"/>
                  </a:lnTo>
                  <a:lnTo>
                    <a:pt x="41" y="345"/>
                  </a:lnTo>
                  <a:lnTo>
                    <a:pt x="35" y="349"/>
                  </a:lnTo>
                  <a:lnTo>
                    <a:pt x="30" y="354"/>
                  </a:lnTo>
                  <a:lnTo>
                    <a:pt x="25" y="359"/>
                  </a:lnTo>
                  <a:lnTo>
                    <a:pt x="23" y="367"/>
                  </a:lnTo>
                  <a:lnTo>
                    <a:pt x="21" y="374"/>
                  </a:lnTo>
                  <a:lnTo>
                    <a:pt x="23" y="383"/>
                  </a:lnTo>
                  <a:lnTo>
                    <a:pt x="30" y="388"/>
                  </a:lnTo>
                  <a:lnTo>
                    <a:pt x="37" y="393"/>
                  </a:lnTo>
                  <a:lnTo>
                    <a:pt x="44" y="411"/>
                  </a:lnTo>
                  <a:lnTo>
                    <a:pt x="55" y="438"/>
                  </a:lnTo>
                  <a:lnTo>
                    <a:pt x="60" y="452"/>
                  </a:lnTo>
                  <a:lnTo>
                    <a:pt x="67" y="463"/>
                  </a:lnTo>
                  <a:lnTo>
                    <a:pt x="71" y="468"/>
                  </a:lnTo>
                  <a:lnTo>
                    <a:pt x="76" y="472"/>
                  </a:lnTo>
                  <a:lnTo>
                    <a:pt x="80" y="476"/>
                  </a:lnTo>
                  <a:lnTo>
                    <a:pt x="85" y="477"/>
                  </a:lnTo>
                  <a:lnTo>
                    <a:pt x="101" y="481"/>
                  </a:lnTo>
                  <a:lnTo>
                    <a:pt x="112" y="485"/>
                  </a:lnTo>
                  <a:lnTo>
                    <a:pt x="121" y="490"/>
                  </a:lnTo>
                  <a:lnTo>
                    <a:pt x="131" y="497"/>
                  </a:lnTo>
                  <a:lnTo>
                    <a:pt x="129" y="511"/>
                  </a:lnTo>
                  <a:lnTo>
                    <a:pt x="126" y="522"/>
                  </a:lnTo>
                  <a:lnTo>
                    <a:pt x="121" y="535"/>
                  </a:lnTo>
                  <a:lnTo>
                    <a:pt x="115" y="545"/>
                  </a:lnTo>
                  <a:lnTo>
                    <a:pt x="110" y="556"/>
                  </a:lnTo>
                  <a:lnTo>
                    <a:pt x="105" y="569"/>
                  </a:lnTo>
                  <a:lnTo>
                    <a:pt x="101" y="581"/>
                  </a:lnTo>
                  <a:lnTo>
                    <a:pt x="99" y="594"/>
                  </a:lnTo>
                  <a:lnTo>
                    <a:pt x="115" y="603"/>
                  </a:lnTo>
                  <a:lnTo>
                    <a:pt x="128" y="613"/>
                  </a:lnTo>
                  <a:lnTo>
                    <a:pt x="126" y="615"/>
                  </a:lnTo>
                  <a:lnTo>
                    <a:pt x="121" y="629"/>
                  </a:lnTo>
                  <a:lnTo>
                    <a:pt x="115" y="638"/>
                  </a:lnTo>
                  <a:lnTo>
                    <a:pt x="106" y="651"/>
                  </a:lnTo>
                  <a:lnTo>
                    <a:pt x="94" y="663"/>
                  </a:lnTo>
                  <a:lnTo>
                    <a:pt x="78" y="678"/>
                  </a:lnTo>
                  <a:lnTo>
                    <a:pt x="62" y="690"/>
                  </a:lnTo>
                  <a:lnTo>
                    <a:pt x="46" y="701"/>
                  </a:lnTo>
                  <a:lnTo>
                    <a:pt x="41" y="706"/>
                  </a:lnTo>
                  <a:lnTo>
                    <a:pt x="37" y="714"/>
                  </a:lnTo>
                  <a:lnTo>
                    <a:pt x="34" y="721"/>
                  </a:lnTo>
                  <a:lnTo>
                    <a:pt x="34" y="726"/>
                  </a:lnTo>
                  <a:lnTo>
                    <a:pt x="34" y="733"/>
                  </a:lnTo>
                  <a:lnTo>
                    <a:pt x="35" y="740"/>
                  </a:lnTo>
                  <a:lnTo>
                    <a:pt x="39" y="746"/>
                  </a:lnTo>
                  <a:lnTo>
                    <a:pt x="44" y="753"/>
                  </a:lnTo>
                  <a:lnTo>
                    <a:pt x="55" y="764"/>
                  </a:lnTo>
                  <a:lnTo>
                    <a:pt x="69" y="774"/>
                  </a:lnTo>
                  <a:lnTo>
                    <a:pt x="87" y="781"/>
                  </a:lnTo>
                  <a:lnTo>
                    <a:pt x="105" y="785"/>
                  </a:lnTo>
                  <a:lnTo>
                    <a:pt x="124" y="787"/>
                  </a:lnTo>
                  <a:lnTo>
                    <a:pt x="140" y="789"/>
                  </a:lnTo>
                  <a:lnTo>
                    <a:pt x="154" y="789"/>
                  </a:lnTo>
                  <a:lnTo>
                    <a:pt x="167" y="789"/>
                  </a:lnTo>
                  <a:lnTo>
                    <a:pt x="177" y="787"/>
                  </a:lnTo>
                  <a:lnTo>
                    <a:pt x="184" y="783"/>
                  </a:lnTo>
                  <a:lnTo>
                    <a:pt x="191" y="780"/>
                  </a:lnTo>
                  <a:lnTo>
                    <a:pt x="197" y="776"/>
                  </a:lnTo>
                  <a:lnTo>
                    <a:pt x="202" y="773"/>
                  </a:lnTo>
                  <a:lnTo>
                    <a:pt x="204" y="767"/>
                  </a:lnTo>
                  <a:lnTo>
                    <a:pt x="206" y="762"/>
                  </a:lnTo>
                  <a:lnTo>
                    <a:pt x="207" y="756"/>
                  </a:lnTo>
                  <a:lnTo>
                    <a:pt x="209" y="744"/>
                  </a:lnTo>
                  <a:lnTo>
                    <a:pt x="211" y="731"/>
                  </a:lnTo>
                  <a:lnTo>
                    <a:pt x="207" y="747"/>
                  </a:lnTo>
                  <a:lnTo>
                    <a:pt x="207" y="749"/>
                  </a:lnTo>
                  <a:lnTo>
                    <a:pt x="209" y="742"/>
                  </a:lnTo>
                  <a:lnTo>
                    <a:pt x="214" y="731"/>
                  </a:lnTo>
                  <a:lnTo>
                    <a:pt x="227" y="724"/>
                  </a:lnTo>
                  <a:lnTo>
                    <a:pt x="238" y="715"/>
                  </a:lnTo>
                  <a:lnTo>
                    <a:pt x="246" y="706"/>
                  </a:lnTo>
                  <a:lnTo>
                    <a:pt x="253" y="697"/>
                  </a:lnTo>
                  <a:lnTo>
                    <a:pt x="268" y="676"/>
                  </a:lnTo>
                  <a:lnTo>
                    <a:pt x="280" y="647"/>
                  </a:lnTo>
                  <a:lnTo>
                    <a:pt x="303" y="651"/>
                  </a:lnTo>
                  <a:lnTo>
                    <a:pt x="346" y="653"/>
                  </a:lnTo>
                  <a:lnTo>
                    <a:pt x="388" y="656"/>
                  </a:lnTo>
                  <a:lnTo>
                    <a:pt x="408" y="656"/>
                  </a:lnTo>
                  <a:close/>
                </a:path>
              </a:pathLst>
            </a:custGeom>
            <a:solidFill>
              <a:srgbClr val="FFC000"/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>
                <a:solidFill>
                  <a:srgbClr val="FFFF00"/>
                </a:solidFill>
              </a:endParaRPr>
            </a:p>
          </p:txBody>
        </p:sp>
        <p:sp>
          <p:nvSpPr>
            <p:cNvPr id="221" name="Freeform 28">
              <a:extLst>
                <a:ext uri="{FF2B5EF4-FFF2-40B4-BE49-F238E27FC236}">
                  <a16:creationId xmlns:a16="http://schemas.microsoft.com/office/drawing/2014/main" id="{35AA439C-F2FE-35CD-C32F-7790A74437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3877" y="3423586"/>
              <a:ext cx="857509" cy="802681"/>
            </a:xfrm>
            <a:custGeom>
              <a:avLst/>
              <a:gdLst>
                <a:gd name="T0" fmla="*/ 2147483646 w 526"/>
                <a:gd name="T1" fmla="*/ 2147483646 h 558"/>
                <a:gd name="T2" fmla="*/ 2147483646 w 526"/>
                <a:gd name="T3" fmla="*/ 2147483646 h 558"/>
                <a:gd name="T4" fmla="*/ 2147483646 w 526"/>
                <a:gd name="T5" fmla="*/ 2147483646 h 558"/>
                <a:gd name="T6" fmla="*/ 2147483646 w 526"/>
                <a:gd name="T7" fmla="*/ 2147483646 h 558"/>
                <a:gd name="T8" fmla="*/ 2147483646 w 526"/>
                <a:gd name="T9" fmla="*/ 2147483646 h 558"/>
                <a:gd name="T10" fmla="*/ 2147483646 w 526"/>
                <a:gd name="T11" fmla="*/ 2147483646 h 558"/>
                <a:gd name="T12" fmla="*/ 2147483646 w 526"/>
                <a:gd name="T13" fmla="*/ 2147483646 h 558"/>
                <a:gd name="T14" fmla="*/ 2147483646 w 526"/>
                <a:gd name="T15" fmla="*/ 2147483646 h 558"/>
                <a:gd name="T16" fmla="*/ 2147483646 w 526"/>
                <a:gd name="T17" fmla="*/ 2147483646 h 558"/>
                <a:gd name="T18" fmla="*/ 2147483646 w 526"/>
                <a:gd name="T19" fmla="*/ 2147483646 h 558"/>
                <a:gd name="T20" fmla="*/ 2147483646 w 526"/>
                <a:gd name="T21" fmla="*/ 2147483646 h 558"/>
                <a:gd name="T22" fmla="*/ 2147483646 w 526"/>
                <a:gd name="T23" fmla="*/ 2147483646 h 558"/>
                <a:gd name="T24" fmla="*/ 2147483646 w 526"/>
                <a:gd name="T25" fmla="*/ 2147483646 h 558"/>
                <a:gd name="T26" fmla="*/ 2147483646 w 526"/>
                <a:gd name="T27" fmla="*/ 2147483646 h 558"/>
                <a:gd name="T28" fmla="*/ 2147483646 w 526"/>
                <a:gd name="T29" fmla="*/ 2147483646 h 558"/>
                <a:gd name="T30" fmla="*/ 2147483646 w 526"/>
                <a:gd name="T31" fmla="*/ 2147483646 h 558"/>
                <a:gd name="T32" fmla="*/ 2147483646 w 526"/>
                <a:gd name="T33" fmla="*/ 2147483646 h 558"/>
                <a:gd name="T34" fmla="*/ 2147483646 w 526"/>
                <a:gd name="T35" fmla="*/ 2147483646 h 558"/>
                <a:gd name="T36" fmla="*/ 2147483646 w 526"/>
                <a:gd name="T37" fmla="*/ 2147483646 h 558"/>
                <a:gd name="T38" fmla="*/ 2147483646 w 526"/>
                <a:gd name="T39" fmla="*/ 2147483646 h 558"/>
                <a:gd name="T40" fmla="*/ 2147483646 w 526"/>
                <a:gd name="T41" fmla="*/ 2147483646 h 558"/>
                <a:gd name="T42" fmla="*/ 2147483646 w 526"/>
                <a:gd name="T43" fmla="*/ 2147483646 h 558"/>
                <a:gd name="T44" fmla="*/ 2147483646 w 526"/>
                <a:gd name="T45" fmla="*/ 2147483646 h 558"/>
                <a:gd name="T46" fmla="*/ 2147483646 w 526"/>
                <a:gd name="T47" fmla="*/ 2147483646 h 558"/>
                <a:gd name="T48" fmla="*/ 2147483646 w 526"/>
                <a:gd name="T49" fmla="*/ 2147483646 h 558"/>
                <a:gd name="T50" fmla="*/ 2147483646 w 526"/>
                <a:gd name="T51" fmla="*/ 2147483646 h 558"/>
                <a:gd name="T52" fmla="*/ 2147483646 w 526"/>
                <a:gd name="T53" fmla="*/ 2147483646 h 558"/>
                <a:gd name="T54" fmla="*/ 2147483646 w 526"/>
                <a:gd name="T55" fmla="*/ 2147483646 h 558"/>
                <a:gd name="T56" fmla="*/ 2147483646 w 526"/>
                <a:gd name="T57" fmla="*/ 2147483646 h 558"/>
                <a:gd name="T58" fmla="*/ 2147483646 w 526"/>
                <a:gd name="T59" fmla="*/ 2147483646 h 558"/>
                <a:gd name="T60" fmla="*/ 2147483646 w 526"/>
                <a:gd name="T61" fmla="*/ 2147483646 h 558"/>
                <a:gd name="T62" fmla="*/ 2147483646 w 526"/>
                <a:gd name="T63" fmla="*/ 2147483646 h 558"/>
                <a:gd name="T64" fmla="*/ 2147483646 w 526"/>
                <a:gd name="T65" fmla="*/ 2147483646 h 558"/>
                <a:gd name="T66" fmla="*/ 2147483646 w 526"/>
                <a:gd name="T67" fmla="*/ 2147483646 h 558"/>
                <a:gd name="T68" fmla="*/ 2147483646 w 526"/>
                <a:gd name="T69" fmla="*/ 2147483646 h 558"/>
                <a:gd name="T70" fmla="*/ 2147483646 w 526"/>
                <a:gd name="T71" fmla="*/ 2147483646 h 558"/>
                <a:gd name="T72" fmla="*/ 2147483646 w 526"/>
                <a:gd name="T73" fmla="*/ 2147483646 h 558"/>
                <a:gd name="T74" fmla="*/ 2147483646 w 526"/>
                <a:gd name="T75" fmla="*/ 2147483646 h 558"/>
                <a:gd name="T76" fmla="*/ 2147483646 w 526"/>
                <a:gd name="T77" fmla="*/ 2147483646 h 558"/>
                <a:gd name="T78" fmla="*/ 2147483646 w 526"/>
                <a:gd name="T79" fmla="*/ 2147483646 h 558"/>
                <a:gd name="T80" fmla="*/ 2147483646 w 526"/>
                <a:gd name="T81" fmla="*/ 2147483646 h 558"/>
                <a:gd name="T82" fmla="*/ 2147483646 w 526"/>
                <a:gd name="T83" fmla="*/ 2147483646 h 558"/>
                <a:gd name="T84" fmla="*/ 2147483646 w 526"/>
                <a:gd name="T85" fmla="*/ 2147483646 h 55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26" h="558">
                  <a:moveTo>
                    <a:pt x="347" y="451"/>
                  </a:moveTo>
                  <a:lnTo>
                    <a:pt x="356" y="443"/>
                  </a:lnTo>
                  <a:lnTo>
                    <a:pt x="365" y="433"/>
                  </a:lnTo>
                  <a:lnTo>
                    <a:pt x="374" y="422"/>
                  </a:lnTo>
                  <a:lnTo>
                    <a:pt x="379" y="411"/>
                  </a:lnTo>
                  <a:lnTo>
                    <a:pt x="390" y="400"/>
                  </a:lnTo>
                  <a:lnTo>
                    <a:pt x="402" y="390"/>
                  </a:lnTo>
                  <a:lnTo>
                    <a:pt x="418" y="377"/>
                  </a:lnTo>
                  <a:lnTo>
                    <a:pt x="436" y="365"/>
                  </a:lnTo>
                  <a:lnTo>
                    <a:pt x="469" y="343"/>
                  </a:lnTo>
                  <a:lnTo>
                    <a:pt x="491" y="331"/>
                  </a:lnTo>
                  <a:lnTo>
                    <a:pt x="496" y="307"/>
                  </a:lnTo>
                  <a:lnTo>
                    <a:pt x="501" y="281"/>
                  </a:lnTo>
                  <a:lnTo>
                    <a:pt x="505" y="256"/>
                  </a:lnTo>
                  <a:lnTo>
                    <a:pt x="505" y="232"/>
                  </a:lnTo>
                  <a:lnTo>
                    <a:pt x="514" y="223"/>
                  </a:lnTo>
                  <a:lnTo>
                    <a:pt x="521" y="214"/>
                  </a:lnTo>
                  <a:lnTo>
                    <a:pt x="524" y="204"/>
                  </a:lnTo>
                  <a:lnTo>
                    <a:pt x="526" y="188"/>
                  </a:lnTo>
                  <a:lnTo>
                    <a:pt x="526" y="184"/>
                  </a:lnTo>
                  <a:lnTo>
                    <a:pt x="526" y="179"/>
                  </a:lnTo>
                  <a:lnTo>
                    <a:pt x="524" y="175"/>
                  </a:lnTo>
                  <a:lnTo>
                    <a:pt x="521" y="173"/>
                  </a:lnTo>
                  <a:lnTo>
                    <a:pt x="501" y="171"/>
                  </a:lnTo>
                  <a:lnTo>
                    <a:pt x="478" y="168"/>
                  </a:lnTo>
                  <a:lnTo>
                    <a:pt x="457" y="164"/>
                  </a:lnTo>
                  <a:lnTo>
                    <a:pt x="450" y="163"/>
                  </a:lnTo>
                  <a:lnTo>
                    <a:pt x="438" y="155"/>
                  </a:lnTo>
                  <a:lnTo>
                    <a:pt x="425" y="145"/>
                  </a:lnTo>
                  <a:lnTo>
                    <a:pt x="425" y="132"/>
                  </a:lnTo>
                  <a:lnTo>
                    <a:pt x="425" y="120"/>
                  </a:lnTo>
                  <a:lnTo>
                    <a:pt x="429" y="120"/>
                  </a:lnTo>
                  <a:lnTo>
                    <a:pt x="432" y="116"/>
                  </a:lnTo>
                  <a:lnTo>
                    <a:pt x="436" y="111"/>
                  </a:lnTo>
                  <a:lnTo>
                    <a:pt x="439" y="104"/>
                  </a:lnTo>
                  <a:lnTo>
                    <a:pt x="445" y="87"/>
                  </a:lnTo>
                  <a:lnTo>
                    <a:pt x="450" y="71"/>
                  </a:lnTo>
                  <a:lnTo>
                    <a:pt x="448" y="68"/>
                  </a:lnTo>
                  <a:lnTo>
                    <a:pt x="448" y="64"/>
                  </a:lnTo>
                  <a:lnTo>
                    <a:pt x="445" y="62"/>
                  </a:lnTo>
                  <a:lnTo>
                    <a:pt x="441" y="61"/>
                  </a:lnTo>
                  <a:lnTo>
                    <a:pt x="425" y="52"/>
                  </a:lnTo>
                  <a:lnTo>
                    <a:pt x="395" y="37"/>
                  </a:lnTo>
                  <a:lnTo>
                    <a:pt x="365" y="19"/>
                  </a:lnTo>
                  <a:lnTo>
                    <a:pt x="344" y="9"/>
                  </a:lnTo>
                  <a:lnTo>
                    <a:pt x="324" y="9"/>
                  </a:lnTo>
                  <a:lnTo>
                    <a:pt x="298" y="7"/>
                  </a:lnTo>
                  <a:lnTo>
                    <a:pt x="269" y="3"/>
                  </a:lnTo>
                  <a:lnTo>
                    <a:pt x="248" y="0"/>
                  </a:lnTo>
                  <a:lnTo>
                    <a:pt x="241" y="0"/>
                  </a:lnTo>
                  <a:lnTo>
                    <a:pt x="234" y="2"/>
                  </a:lnTo>
                  <a:lnTo>
                    <a:pt x="223" y="5"/>
                  </a:lnTo>
                  <a:lnTo>
                    <a:pt x="211" y="11"/>
                  </a:lnTo>
                  <a:lnTo>
                    <a:pt x="184" y="23"/>
                  </a:lnTo>
                  <a:lnTo>
                    <a:pt x="156" y="39"/>
                  </a:lnTo>
                  <a:lnTo>
                    <a:pt x="127" y="55"/>
                  </a:lnTo>
                  <a:lnTo>
                    <a:pt x="101" y="70"/>
                  </a:lnTo>
                  <a:lnTo>
                    <a:pt x="81" y="80"/>
                  </a:lnTo>
                  <a:lnTo>
                    <a:pt x="67" y="86"/>
                  </a:lnTo>
                  <a:lnTo>
                    <a:pt x="51" y="84"/>
                  </a:lnTo>
                  <a:lnTo>
                    <a:pt x="35" y="82"/>
                  </a:lnTo>
                  <a:lnTo>
                    <a:pt x="32" y="95"/>
                  </a:lnTo>
                  <a:lnTo>
                    <a:pt x="28" y="107"/>
                  </a:lnTo>
                  <a:lnTo>
                    <a:pt x="25" y="129"/>
                  </a:lnTo>
                  <a:lnTo>
                    <a:pt x="19" y="152"/>
                  </a:lnTo>
                  <a:lnTo>
                    <a:pt x="14" y="173"/>
                  </a:lnTo>
                  <a:lnTo>
                    <a:pt x="10" y="197"/>
                  </a:lnTo>
                  <a:lnTo>
                    <a:pt x="7" y="216"/>
                  </a:lnTo>
                  <a:lnTo>
                    <a:pt x="5" y="238"/>
                  </a:lnTo>
                  <a:lnTo>
                    <a:pt x="2" y="259"/>
                  </a:lnTo>
                  <a:lnTo>
                    <a:pt x="0" y="281"/>
                  </a:lnTo>
                  <a:lnTo>
                    <a:pt x="10" y="290"/>
                  </a:lnTo>
                  <a:lnTo>
                    <a:pt x="19" y="298"/>
                  </a:lnTo>
                  <a:lnTo>
                    <a:pt x="35" y="315"/>
                  </a:lnTo>
                  <a:lnTo>
                    <a:pt x="44" y="327"/>
                  </a:lnTo>
                  <a:lnTo>
                    <a:pt x="48" y="334"/>
                  </a:lnTo>
                  <a:lnTo>
                    <a:pt x="49" y="343"/>
                  </a:lnTo>
                  <a:lnTo>
                    <a:pt x="51" y="354"/>
                  </a:lnTo>
                  <a:lnTo>
                    <a:pt x="51" y="366"/>
                  </a:lnTo>
                  <a:lnTo>
                    <a:pt x="46" y="375"/>
                  </a:lnTo>
                  <a:lnTo>
                    <a:pt x="28" y="395"/>
                  </a:lnTo>
                  <a:lnTo>
                    <a:pt x="19" y="408"/>
                  </a:lnTo>
                  <a:lnTo>
                    <a:pt x="10" y="422"/>
                  </a:lnTo>
                  <a:lnTo>
                    <a:pt x="3" y="433"/>
                  </a:lnTo>
                  <a:lnTo>
                    <a:pt x="2" y="443"/>
                  </a:lnTo>
                  <a:lnTo>
                    <a:pt x="18" y="467"/>
                  </a:lnTo>
                  <a:lnTo>
                    <a:pt x="30" y="493"/>
                  </a:lnTo>
                  <a:lnTo>
                    <a:pt x="39" y="504"/>
                  </a:lnTo>
                  <a:lnTo>
                    <a:pt x="58" y="522"/>
                  </a:lnTo>
                  <a:lnTo>
                    <a:pt x="71" y="533"/>
                  </a:lnTo>
                  <a:lnTo>
                    <a:pt x="87" y="540"/>
                  </a:lnTo>
                  <a:lnTo>
                    <a:pt x="94" y="544"/>
                  </a:lnTo>
                  <a:lnTo>
                    <a:pt x="103" y="547"/>
                  </a:lnTo>
                  <a:lnTo>
                    <a:pt x="110" y="549"/>
                  </a:lnTo>
                  <a:lnTo>
                    <a:pt x="119" y="549"/>
                  </a:lnTo>
                  <a:lnTo>
                    <a:pt x="120" y="551"/>
                  </a:lnTo>
                  <a:lnTo>
                    <a:pt x="122" y="552"/>
                  </a:lnTo>
                  <a:lnTo>
                    <a:pt x="127" y="556"/>
                  </a:lnTo>
                  <a:lnTo>
                    <a:pt x="136" y="558"/>
                  </a:lnTo>
                  <a:lnTo>
                    <a:pt x="140" y="558"/>
                  </a:lnTo>
                  <a:lnTo>
                    <a:pt x="145" y="556"/>
                  </a:lnTo>
                  <a:lnTo>
                    <a:pt x="147" y="556"/>
                  </a:lnTo>
                  <a:lnTo>
                    <a:pt x="149" y="556"/>
                  </a:lnTo>
                  <a:lnTo>
                    <a:pt x="147" y="556"/>
                  </a:lnTo>
                  <a:lnTo>
                    <a:pt x="143" y="554"/>
                  </a:lnTo>
                  <a:lnTo>
                    <a:pt x="143" y="542"/>
                  </a:lnTo>
                  <a:lnTo>
                    <a:pt x="142" y="515"/>
                  </a:lnTo>
                  <a:lnTo>
                    <a:pt x="143" y="481"/>
                  </a:lnTo>
                  <a:lnTo>
                    <a:pt x="147" y="449"/>
                  </a:lnTo>
                  <a:lnTo>
                    <a:pt x="149" y="447"/>
                  </a:lnTo>
                  <a:lnTo>
                    <a:pt x="152" y="445"/>
                  </a:lnTo>
                  <a:lnTo>
                    <a:pt x="165" y="427"/>
                  </a:lnTo>
                  <a:lnTo>
                    <a:pt x="170" y="424"/>
                  </a:lnTo>
                  <a:lnTo>
                    <a:pt x="188" y="425"/>
                  </a:lnTo>
                  <a:lnTo>
                    <a:pt x="204" y="427"/>
                  </a:lnTo>
                  <a:lnTo>
                    <a:pt x="220" y="429"/>
                  </a:lnTo>
                  <a:lnTo>
                    <a:pt x="234" y="433"/>
                  </a:lnTo>
                  <a:lnTo>
                    <a:pt x="239" y="440"/>
                  </a:lnTo>
                  <a:lnTo>
                    <a:pt x="244" y="449"/>
                  </a:lnTo>
                  <a:lnTo>
                    <a:pt x="251" y="454"/>
                  </a:lnTo>
                  <a:lnTo>
                    <a:pt x="259" y="459"/>
                  </a:lnTo>
                  <a:lnTo>
                    <a:pt x="267" y="463"/>
                  </a:lnTo>
                  <a:lnTo>
                    <a:pt x="274" y="465"/>
                  </a:lnTo>
                  <a:lnTo>
                    <a:pt x="283" y="467"/>
                  </a:lnTo>
                  <a:lnTo>
                    <a:pt x="290" y="468"/>
                  </a:lnTo>
                  <a:lnTo>
                    <a:pt x="306" y="468"/>
                  </a:lnTo>
                  <a:lnTo>
                    <a:pt x="322" y="465"/>
                  </a:lnTo>
                  <a:lnTo>
                    <a:pt x="335" y="458"/>
                  </a:lnTo>
                  <a:lnTo>
                    <a:pt x="347" y="451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22" name="Freeform 29">
              <a:extLst>
                <a:ext uri="{FF2B5EF4-FFF2-40B4-BE49-F238E27FC236}">
                  <a16:creationId xmlns:a16="http://schemas.microsoft.com/office/drawing/2014/main" id="{7026999D-9744-72B2-DF71-0C311FBCF2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868" y="3030877"/>
              <a:ext cx="758004" cy="824257"/>
            </a:xfrm>
            <a:custGeom>
              <a:avLst/>
              <a:gdLst>
                <a:gd name="T0" fmla="*/ 2147483646 w 466"/>
                <a:gd name="T1" fmla="*/ 2147483646 h 570"/>
                <a:gd name="T2" fmla="*/ 2147483646 w 466"/>
                <a:gd name="T3" fmla="*/ 2147483646 h 570"/>
                <a:gd name="T4" fmla="*/ 2147483646 w 466"/>
                <a:gd name="T5" fmla="*/ 2147483646 h 570"/>
                <a:gd name="T6" fmla="*/ 2147483646 w 466"/>
                <a:gd name="T7" fmla="*/ 2147483646 h 570"/>
                <a:gd name="T8" fmla="*/ 2147483646 w 466"/>
                <a:gd name="T9" fmla="*/ 2147483646 h 570"/>
                <a:gd name="T10" fmla="*/ 2147483646 w 466"/>
                <a:gd name="T11" fmla="*/ 2147483646 h 570"/>
                <a:gd name="T12" fmla="*/ 2147483646 w 466"/>
                <a:gd name="T13" fmla="*/ 2147483646 h 570"/>
                <a:gd name="T14" fmla="*/ 2147483646 w 466"/>
                <a:gd name="T15" fmla="*/ 2147483646 h 570"/>
                <a:gd name="T16" fmla="*/ 2147483646 w 466"/>
                <a:gd name="T17" fmla="*/ 2147483646 h 570"/>
                <a:gd name="T18" fmla="*/ 2147483646 w 466"/>
                <a:gd name="T19" fmla="*/ 2147483646 h 570"/>
                <a:gd name="T20" fmla="*/ 2147483646 w 466"/>
                <a:gd name="T21" fmla="*/ 2147483646 h 570"/>
                <a:gd name="T22" fmla="*/ 2147483646 w 466"/>
                <a:gd name="T23" fmla="*/ 2147483646 h 570"/>
                <a:gd name="T24" fmla="*/ 2147483646 w 466"/>
                <a:gd name="T25" fmla="*/ 2147483646 h 570"/>
                <a:gd name="T26" fmla="*/ 2147483646 w 466"/>
                <a:gd name="T27" fmla="*/ 2147483646 h 570"/>
                <a:gd name="T28" fmla="*/ 2147483646 w 466"/>
                <a:gd name="T29" fmla="*/ 2147483646 h 570"/>
                <a:gd name="T30" fmla="*/ 2147483646 w 466"/>
                <a:gd name="T31" fmla="*/ 2147483646 h 570"/>
                <a:gd name="T32" fmla="*/ 2147483646 w 466"/>
                <a:gd name="T33" fmla="*/ 2147483646 h 570"/>
                <a:gd name="T34" fmla="*/ 2147483646 w 466"/>
                <a:gd name="T35" fmla="*/ 2147483646 h 570"/>
                <a:gd name="T36" fmla="*/ 2147483646 w 466"/>
                <a:gd name="T37" fmla="*/ 2147483646 h 570"/>
                <a:gd name="T38" fmla="*/ 2147483646 w 466"/>
                <a:gd name="T39" fmla="*/ 2147483646 h 570"/>
                <a:gd name="T40" fmla="*/ 2147483646 w 466"/>
                <a:gd name="T41" fmla="*/ 2147483646 h 570"/>
                <a:gd name="T42" fmla="*/ 2147483646 w 466"/>
                <a:gd name="T43" fmla="*/ 2147483646 h 570"/>
                <a:gd name="T44" fmla="*/ 2147483646 w 466"/>
                <a:gd name="T45" fmla="*/ 2147483646 h 570"/>
                <a:gd name="T46" fmla="*/ 2147483646 w 466"/>
                <a:gd name="T47" fmla="*/ 2147483646 h 570"/>
                <a:gd name="T48" fmla="*/ 2147483646 w 466"/>
                <a:gd name="T49" fmla="*/ 2147483646 h 570"/>
                <a:gd name="T50" fmla="*/ 2147483646 w 466"/>
                <a:gd name="T51" fmla="*/ 2147483646 h 570"/>
                <a:gd name="T52" fmla="*/ 2147483646 w 466"/>
                <a:gd name="T53" fmla="*/ 2147483646 h 570"/>
                <a:gd name="T54" fmla="*/ 2147483646 w 466"/>
                <a:gd name="T55" fmla="*/ 0 h 570"/>
                <a:gd name="T56" fmla="*/ 2147483646 w 466"/>
                <a:gd name="T57" fmla="*/ 2147483646 h 570"/>
                <a:gd name="T58" fmla="*/ 2147483646 w 466"/>
                <a:gd name="T59" fmla="*/ 2147483646 h 570"/>
                <a:gd name="T60" fmla="*/ 2147483646 w 466"/>
                <a:gd name="T61" fmla="*/ 2147483646 h 570"/>
                <a:gd name="T62" fmla="*/ 2147483646 w 466"/>
                <a:gd name="T63" fmla="*/ 2147483646 h 570"/>
                <a:gd name="T64" fmla="*/ 2147483646 w 466"/>
                <a:gd name="T65" fmla="*/ 2147483646 h 570"/>
                <a:gd name="T66" fmla="*/ 2147483646 w 466"/>
                <a:gd name="T67" fmla="*/ 2147483646 h 570"/>
                <a:gd name="T68" fmla="*/ 2147483646 w 466"/>
                <a:gd name="T69" fmla="*/ 2147483646 h 570"/>
                <a:gd name="T70" fmla="*/ 2147483646 w 466"/>
                <a:gd name="T71" fmla="*/ 2147483646 h 570"/>
                <a:gd name="T72" fmla="*/ 2147483646 w 466"/>
                <a:gd name="T73" fmla="*/ 2147483646 h 570"/>
                <a:gd name="T74" fmla="*/ 2147483646 w 466"/>
                <a:gd name="T75" fmla="*/ 2147483646 h 570"/>
                <a:gd name="T76" fmla="*/ 0 w 466"/>
                <a:gd name="T77" fmla="*/ 2147483646 h 570"/>
                <a:gd name="T78" fmla="*/ 2147483646 w 466"/>
                <a:gd name="T79" fmla="*/ 2147483646 h 570"/>
                <a:gd name="T80" fmla="*/ 2147483646 w 466"/>
                <a:gd name="T81" fmla="*/ 2147483646 h 570"/>
                <a:gd name="T82" fmla="*/ 2147483646 w 466"/>
                <a:gd name="T83" fmla="*/ 2147483646 h 570"/>
                <a:gd name="T84" fmla="*/ 2147483646 w 466"/>
                <a:gd name="T85" fmla="*/ 2147483646 h 570"/>
                <a:gd name="T86" fmla="*/ 2147483646 w 466"/>
                <a:gd name="T87" fmla="*/ 2147483646 h 570"/>
                <a:gd name="T88" fmla="*/ 2147483646 w 466"/>
                <a:gd name="T89" fmla="*/ 2147483646 h 570"/>
                <a:gd name="T90" fmla="*/ 2147483646 w 466"/>
                <a:gd name="T91" fmla="*/ 2147483646 h 570"/>
                <a:gd name="T92" fmla="*/ 2147483646 w 466"/>
                <a:gd name="T93" fmla="*/ 2147483646 h 570"/>
                <a:gd name="T94" fmla="*/ 2147483646 w 466"/>
                <a:gd name="T95" fmla="*/ 2147483646 h 570"/>
                <a:gd name="T96" fmla="*/ 2147483646 w 466"/>
                <a:gd name="T97" fmla="*/ 2147483646 h 57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466" h="570">
                  <a:moveTo>
                    <a:pt x="392" y="553"/>
                  </a:moveTo>
                  <a:lnTo>
                    <a:pt x="394" y="545"/>
                  </a:lnTo>
                  <a:lnTo>
                    <a:pt x="394" y="538"/>
                  </a:lnTo>
                  <a:lnTo>
                    <a:pt x="399" y="499"/>
                  </a:lnTo>
                  <a:lnTo>
                    <a:pt x="410" y="433"/>
                  </a:lnTo>
                  <a:lnTo>
                    <a:pt x="417" y="399"/>
                  </a:lnTo>
                  <a:lnTo>
                    <a:pt x="424" y="367"/>
                  </a:lnTo>
                  <a:lnTo>
                    <a:pt x="429" y="343"/>
                  </a:lnTo>
                  <a:lnTo>
                    <a:pt x="435" y="331"/>
                  </a:lnTo>
                  <a:lnTo>
                    <a:pt x="436" y="329"/>
                  </a:lnTo>
                  <a:lnTo>
                    <a:pt x="436" y="327"/>
                  </a:lnTo>
                  <a:lnTo>
                    <a:pt x="436" y="322"/>
                  </a:lnTo>
                  <a:lnTo>
                    <a:pt x="435" y="315"/>
                  </a:lnTo>
                  <a:lnTo>
                    <a:pt x="427" y="308"/>
                  </a:lnTo>
                  <a:lnTo>
                    <a:pt x="417" y="295"/>
                  </a:lnTo>
                  <a:lnTo>
                    <a:pt x="412" y="288"/>
                  </a:lnTo>
                  <a:lnTo>
                    <a:pt x="408" y="281"/>
                  </a:lnTo>
                  <a:lnTo>
                    <a:pt x="404" y="275"/>
                  </a:lnTo>
                  <a:lnTo>
                    <a:pt x="404" y="270"/>
                  </a:lnTo>
                  <a:lnTo>
                    <a:pt x="399" y="257"/>
                  </a:lnTo>
                  <a:lnTo>
                    <a:pt x="396" y="241"/>
                  </a:lnTo>
                  <a:lnTo>
                    <a:pt x="396" y="234"/>
                  </a:lnTo>
                  <a:lnTo>
                    <a:pt x="397" y="229"/>
                  </a:lnTo>
                  <a:lnTo>
                    <a:pt x="401" y="227"/>
                  </a:lnTo>
                  <a:lnTo>
                    <a:pt x="404" y="225"/>
                  </a:lnTo>
                  <a:lnTo>
                    <a:pt x="408" y="223"/>
                  </a:lnTo>
                  <a:lnTo>
                    <a:pt x="415" y="223"/>
                  </a:lnTo>
                  <a:lnTo>
                    <a:pt x="440" y="222"/>
                  </a:lnTo>
                  <a:lnTo>
                    <a:pt x="461" y="218"/>
                  </a:lnTo>
                  <a:lnTo>
                    <a:pt x="465" y="213"/>
                  </a:lnTo>
                  <a:lnTo>
                    <a:pt x="466" y="206"/>
                  </a:lnTo>
                  <a:lnTo>
                    <a:pt x="465" y="198"/>
                  </a:lnTo>
                  <a:lnTo>
                    <a:pt x="463" y="190"/>
                  </a:lnTo>
                  <a:lnTo>
                    <a:pt x="458" y="172"/>
                  </a:lnTo>
                  <a:lnTo>
                    <a:pt x="452" y="159"/>
                  </a:lnTo>
                  <a:lnTo>
                    <a:pt x="449" y="156"/>
                  </a:lnTo>
                  <a:lnTo>
                    <a:pt x="442" y="154"/>
                  </a:lnTo>
                  <a:lnTo>
                    <a:pt x="435" y="152"/>
                  </a:lnTo>
                  <a:lnTo>
                    <a:pt x="426" y="148"/>
                  </a:lnTo>
                  <a:lnTo>
                    <a:pt x="422" y="147"/>
                  </a:lnTo>
                  <a:lnTo>
                    <a:pt x="419" y="148"/>
                  </a:lnTo>
                  <a:lnTo>
                    <a:pt x="417" y="154"/>
                  </a:lnTo>
                  <a:lnTo>
                    <a:pt x="415" y="161"/>
                  </a:lnTo>
                  <a:lnTo>
                    <a:pt x="396" y="161"/>
                  </a:lnTo>
                  <a:lnTo>
                    <a:pt x="367" y="161"/>
                  </a:lnTo>
                  <a:lnTo>
                    <a:pt x="353" y="159"/>
                  </a:lnTo>
                  <a:lnTo>
                    <a:pt x="339" y="157"/>
                  </a:lnTo>
                  <a:lnTo>
                    <a:pt x="328" y="154"/>
                  </a:lnTo>
                  <a:lnTo>
                    <a:pt x="323" y="150"/>
                  </a:lnTo>
                  <a:lnTo>
                    <a:pt x="319" y="147"/>
                  </a:lnTo>
                  <a:lnTo>
                    <a:pt x="318" y="141"/>
                  </a:lnTo>
                  <a:lnTo>
                    <a:pt x="319" y="138"/>
                  </a:lnTo>
                  <a:lnTo>
                    <a:pt x="321" y="134"/>
                  </a:lnTo>
                  <a:lnTo>
                    <a:pt x="328" y="127"/>
                  </a:lnTo>
                  <a:lnTo>
                    <a:pt x="337" y="118"/>
                  </a:lnTo>
                  <a:lnTo>
                    <a:pt x="341" y="111"/>
                  </a:lnTo>
                  <a:lnTo>
                    <a:pt x="342" y="105"/>
                  </a:lnTo>
                  <a:lnTo>
                    <a:pt x="342" y="100"/>
                  </a:lnTo>
                  <a:lnTo>
                    <a:pt x="341" y="97"/>
                  </a:lnTo>
                  <a:lnTo>
                    <a:pt x="335" y="93"/>
                  </a:lnTo>
                  <a:lnTo>
                    <a:pt x="326" y="89"/>
                  </a:lnTo>
                  <a:lnTo>
                    <a:pt x="316" y="88"/>
                  </a:lnTo>
                  <a:lnTo>
                    <a:pt x="303" y="86"/>
                  </a:lnTo>
                  <a:lnTo>
                    <a:pt x="291" y="82"/>
                  </a:lnTo>
                  <a:lnTo>
                    <a:pt x="279" y="73"/>
                  </a:lnTo>
                  <a:lnTo>
                    <a:pt x="266" y="68"/>
                  </a:lnTo>
                  <a:lnTo>
                    <a:pt x="250" y="57"/>
                  </a:lnTo>
                  <a:lnTo>
                    <a:pt x="243" y="54"/>
                  </a:lnTo>
                  <a:lnTo>
                    <a:pt x="238" y="50"/>
                  </a:lnTo>
                  <a:lnTo>
                    <a:pt x="233" y="46"/>
                  </a:lnTo>
                  <a:lnTo>
                    <a:pt x="229" y="41"/>
                  </a:lnTo>
                  <a:lnTo>
                    <a:pt x="220" y="27"/>
                  </a:lnTo>
                  <a:lnTo>
                    <a:pt x="211" y="18"/>
                  </a:lnTo>
                  <a:lnTo>
                    <a:pt x="194" y="14"/>
                  </a:lnTo>
                  <a:lnTo>
                    <a:pt x="188" y="11"/>
                  </a:lnTo>
                  <a:lnTo>
                    <a:pt x="183" y="12"/>
                  </a:lnTo>
                  <a:lnTo>
                    <a:pt x="174" y="14"/>
                  </a:lnTo>
                  <a:lnTo>
                    <a:pt x="171" y="14"/>
                  </a:lnTo>
                  <a:lnTo>
                    <a:pt x="165" y="14"/>
                  </a:lnTo>
                  <a:lnTo>
                    <a:pt x="160" y="12"/>
                  </a:lnTo>
                  <a:lnTo>
                    <a:pt x="156" y="11"/>
                  </a:lnTo>
                  <a:lnTo>
                    <a:pt x="149" y="5"/>
                  </a:lnTo>
                  <a:lnTo>
                    <a:pt x="135" y="0"/>
                  </a:lnTo>
                  <a:lnTo>
                    <a:pt x="128" y="0"/>
                  </a:lnTo>
                  <a:lnTo>
                    <a:pt x="119" y="2"/>
                  </a:lnTo>
                  <a:lnTo>
                    <a:pt x="112" y="5"/>
                  </a:lnTo>
                  <a:lnTo>
                    <a:pt x="103" y="14"/>
                  </a:lnTo>
                  <a:lnTo>
                    <a:pt x="93" y="25"/>
                  </a:lnTo>
                  <a:lnTo>
                    <a:pt x="82" y="32"/>
                  </a:lnTo>
                  <a:lnTo>
                    <a:pt x="73" y="25"/>
                  </a:lnTo>
                  <a:lnTo>
                    <a:pt x="66" y="23"/>
                  </a:lnTo>
                  <a:lnTo>
                    <a:pt x="61" y="23"/>
                  </a:lnTo>
                  <a:lnTo>
                    <a:pt x="59" y="29"/>
                  </a:lnTo>
                  <a:lnTo>
                    <a:pt x="55" y="41"/>
                  </a:lnTo>
                  <a:lnTo>
                    <a:pt x="54" y="52"/>
                  </a:lnTo>
                  <a:lnTo>
                    <a:pt x="54" y="79"/>
                  </a:lnTo>
                  <a:lnTo>
                    <a:pt x="57" y="102"/>
                  </a:lnTo>
                  <a:lnTo>
                    <a:pt x="62" y="116"/>
                  </a:lnTo>
                  <a:lnTo>
                    <a:pt x="70" y="129"/>
                  </a:lnTo>
                  <a:lnTo>
                    <a:pt x="75" y="143"/>
                  </a:lnTo>
                  <a:lnTo>
                    <a:pt x="80" y="157"/>
                  </a:lnTo>
                  <a:lnTo>
                    <a:pt x="80" y="166"/>
                  </a:lnTo>
                  <a:lnTo>
                    <a:pt x="78" y="179"/>
                  </a:lnTo>
                  <a:lnTo>
                    <a:pt x="73" y="197"/>
                  </a:lnTo>
                  <a:lnTo>
                    <a:pt x="66" y="215"/>
                  </a:lnTo>
                  <a:lnTo>
                    <a:pt x="52" y="249"/>
                  </a:lnTo>
                  <a:lnTo>
                    <a:pt x="43" y="274"/>
                  </a:lnTo>
                  <a:lnTo>
                    <a:pt x="39" y="290"/>
                  </a:lnTo>
                  <a:lnTo>
                    <a:pt x="34" y="317"/>
                  </a:lnTo>
                  <a:lnTo>
                    <a:pt x="29" y="342"/>
                  </a:lnTo>
                  <a:lnTo>
                    <a:pt x="27" y="358"/>
                  </a:lnTo>
                  <a:lnTo>
                    <a:pt x="23" y="368"/>
                  </a:lnTo>
                  <a:lnTo>
                    <a:pt x="13" y="392"/>
                  </a:lnTo>
                  <a:lnTo>
                    <a:pt x="4" y="417"/>
                  </a:lnTo>
                  <a:lnTo>
                    <a:pt x="0" y="429"/>
                  </a:lnTo>
                  <a:lnTo>
                    <a:pt x="0" y="433"/>
                  </a:lnTo>
                  <a:lnTo>
                    <a:pt x="0" y="436"/>
                  </a:lnTo>
                  <a:lnTo>
                    <a:pt x="0" y="454"/>
                  </a:lnTo>
                  <a:lnTo>
                    <a:pt x="0" y="476"/>
                  </a:lnTo>
                  <a:lnTo>
                    <a:pt x="9" y="470"/>
                  </a:lnTo>
                  <a:lnTo>
                    <a:pt x="31" y="460"/>
                  </a:lnTo>
                  <a:lnTo>
                    <a:pt x="54" y="449"/>
                  </a:lnTo>
                  <a:lnTo>
                    <a:pt x="71" y="443"/>
                  </a:lnTo>
                  <a:lnTo>
                    <a:pt x="77" y="443"/>
                  </a:lnTo>
                  <a:lnTo>
                    <a:pt x="82" y="443"/>
                  </a:lnTo>
                  <a:lnTo>
                    <a:pt x="87" y="445"/>
                  </a:lnTo>
                  <a:lnTo>
                    <a:pt x="93" y="449"/>
                  </a:lnTo>
                  <a:lnTo>
                    <a:pt x="119" y="460"/>
                  </a:lnTo>
                  <a:lnTo>
                    <a:pt x="165" y="481"/>
                  </a:lnTo>
                  <a:lnTo>
                    <a:pt x="211" y="501"/>
                  </a:lnTo>
                  <a:lnTo>
                    <a:pt x="233" y="511"/>
                  </a:lnTo>
                  <a:lnTo>
                    <a:pt x="245" y="517"/>
                  </a:lnTo>
                  <a:lnTo>
                    <a:pt x="263" y="528"/>
                  </a:lnTo>
                  <a:lnTo>
                    <a:pt x="279" y="537"/>
                  </a:lnTo>
                  <a:lnTo>
                    <a:pt x="287" y="542"/>
                  </a:lnTo>
                  <a:lnTo>
                    <a:pt x="289" y="542"/>
                  </a:lnTo>
                  <a:lnTo>
                    <a:pt x="289" y="544"/>
                  </a:lnTo>
                  <a:lnTo>
                    <a:pt x="302" y="554"/>
                  </a:lnTo>
                  <a:lnTo>
                    <a:pt x="318" y="562"/>
                  </a:lnTo>
                  <a:lnTo>
                    <a:pt x="334" y="567"/>
                  </a:lnTo>
                  <a:lnTo>
                    <a:pt x="350" y="570"/>
                  </a:lnTo>
                  <a:lnTo>
                    <a:pt x="365" y="570"/>
                  </a:lnTo>
                  <a:lnTo>
                    <a:pt x="378" y="569"/>
                  </a:lnTo>
                  <a:lnTo>
                    <a:pt x="383" y="565"/>
                  </a:lnTo>
                  <a:lnTo>
                    <a:pt x="387" y="562"/>
                  </a:lnTo>
                  <a:lnTo>
                    <a:pt x="390" y="558"/>
                  </a:lnTo>
                  <a:lnTo>
                    <a:pt x="392" y="553"/>
                  </a:lnTo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23" name="Freeform 30">
              <a:extLst>
                <a:ext uri="{FF2B5EF4-FFF2-40B4-BE49-F238E27FC236}">
                  <a16:creationId xmlns:a16="http://schemas.microsoft.com/office/drawing/2014/main" id="{4A3521B6-167F-0885-7731-0F69E172DA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494" y="2778418"/>
              <a:ext cx="1015546" cy="1154393"/>
            </a:xfrm>
            <a:custGeom>
              <a:avLst/>
              <a:gdLst>
                <a:gd name="T0" fmla="*/ 2147483646 w 625"/>
                <a:gd name="T1" fmla="*/ 2147483646 h 801"/>
                <a:gd name="T2" fmla="*/ 2147483646 w 625"/>
                <a:gd name="T3" fmla="*/ 2147483646 h 801"/>
                <a:gd name="T4" fmla="*/ 2147483646 w 625"/>
                <a:gd name="T5" fmla="*/ 0 h 801"/>
                <a:gd name="T6" fmla="*/ 2147483646 w 625"/>
                <a:gd name="T7" fmla="*/ 2147483646 h 801"/>
                <a:gd name="T8" fmla="*/ 2147483646 w 625"/>
                <a:gd name="T9" fmla="*/ 2147483646 h 801"/>
                <a:gd name="T10" fmla="*/ 2147483646 w 625"/>
                <a:gd name="T11" fmla="*/ 2147483646 h 801"/>
                <a:gd name="T12" fmla="*/ 2147483646 w 625"/>
                <a:gd name="T13" fmla="*/ 2147483646 h 801"/>
                <a:gd name="T14" fmla="*/ 2147483646 w 625"/>
                <a:gd name="T15" fmla="*/ 2147483646 h 801"/>
                <a:gd name="T16" fmla="*/ 2147483646 w 625"/>
                <a:gd name="T17" fmla="*/ 2147483646 h 801"/>
                <a:gd name="T18" fmla="*/ 2147483646 w 625"/>
                <a:gd name="T19" fmla="*/ 2147483646 h 801"/>
                <a:gd name="T20" fmla="*/ 2147483646 w 625"/>
                <a:gd name="T21" fmla="*/ 2147483646 h 801"/>
                <a:gd name="T22" fmla="*/ 2147483646 w 625"/>
                <a:gd name="T23" fmla="*/ 2147483646 h 801"/>
                <a:gd name="T24" fmla="*/ 2147483646 w 625"/>
                <a:gd name="T25" fmla="*/ 2147483646 h 801"/>
                <a:gd name="T26" fmla="*/ 2147483646 w 625"/>
                <a:gd name="T27" fmla="*/ 2147483646 h 801"/>
                <a:gd name="T28" fmla="*/ 2147483646 w 625"/>
                <a:gd name="T29" fmla="*/ 2147483646 h 801"/>
                <a:gd name="T30" fmla="*/ 2147483646 w 625"/>
                <a:gd name="T31" fmla="*/ 2147483646 h 801"/>
                <a:gd name="T32" fmla="*/ 2147483646 w 625"/>
                <a:gd name="T33" fmla="*/ 2147483646 h 801"/>
                <a:gd name="T34" fmla="*/ 2147483646 w 625"/>
                <a:gd name="T35" fmla="*/ 2147483646 h 801"/>
                <a:gd name="T36" fmla="*/ 2147483646 w 625"/>
                <a:gd name="T37" fmla="*/ 2147483646 h 801"/>
                <a:gd name="T38" fmla="*/ 2147483646 w 625"/>
                <a:gd name="T39" fmla="*/ 2147483646 h 801"/>
                <a:gd name="T40" fmla="*/ 2147483646 w 625"/>
                <a:gd name="T41" fmla="*/ 2147483646 h 801"/>
                <a:gd name="T42" fmla="*/ 2147483646 w 625"/>
                <a:gd name="T43" fmla="*/ 2147483646 h 801"/>
                <a:gd name="T44" fmla="*/ 2147483646 w 625"/>
                <a:gd name="T45" fmla="*/ 2147483646 h 801"/>
                <a:gd name="T46" fmla="*/ 2147483646 w 625"/>
                <a:gd name="T47" fmla="*/ 2147483646 h 801"/>
                <a:gd name="T48" fmla="*/ 2147483646 w 625"/>
                <a:gd name="T49" fmla="*/ 2147483646 h 801"/>
                <a:gd name="T50" fmla="*/ 2147483646 w 625"/>
                <a:gd name="T51" fmla="*/ 2147483646 h 801"/>
                <a:gd name="T52" fmla="*/ 2147483646 w 625"/>
                <a:gd name="T53" fmla="*/ 2147483646 h 801"/>
                <a:gd name="T54" fmla="*/ 2147483646 w 625"/>
                <a:gd name="T55" fmla="*/ 2147483646 h 801"/>
                <a:gd name="T56" fmla="*/ 2147483646 w 625"/>
                <a:gd name="T57" fmla="*/ 2147483646 h 801"/>
                <a:gd name="T58" fmla="*/ 2147483646 w 625"/>
                <a:gd name="T59" fmla="*/ 2147483646 h 801"/>
                <a:gd name="T60" fmla="*/ 2147483646 w 625"/>
                <a:gd name="T61" fmla="*/ 2147483646 h 801"/>
                <a:gd name="T62" fmla="*/ 2147483646 w 625"/>
                <a:gd name="T63" fmla="*/ 2147483646 h 801"/>
                <a:gd name="T64" fmla="*/ 2147483646 w 625"/>
                <a:gd name="T65" fmla="*/ 2147483646 h 801"/>
                <a:gd name="T66" fmla="*/ 2147483646 w 625"/>
                <a:gd name="T67" fmla="*/ 2147483646 h 801"/>
                <a:gd name="T68" fmla="*/ 2147483646 w 625"/>
                <a:gd name="T69" fmla="*/ 2147483646 h 801"/>
                <a:gd name="T70" fmla="*/ 2147483646 w 625"/>
                <a:gd name="T71" fmla="*/ 2147483646 h 801"/>
                <a:gd name="T72" fmla="*/ 2147483646 w 625"/>
                <a:gd name="T73" fmla="*/ 2147483646 h 801"/>
                <a:gd name="T74" fmla="*/ 2147483646 w 625"/>
                <a:gd name="T75" fmla="*/ 2147483646 h 801"/>
                <a:gd name="T76" fmla="*/ 2147483646 w 625"/>
                <a:gd name="T77" fmla="*/ 2147483646 h 801"/>
                <a:gd name="T78" fmla="*/ 2147483646 w 625"/>
                <a:gd name="T79" fmla="*/ 2147483646 h 801"/>
                <a:gd name="T80" fmla="*/ 2147483646 w 625"/>
                <a:gd name="T81" fmla="*/ 2147483646 h 801"/>
                <a:gd name="T82" fmla="*/ 2147483646 w 625"/>
                <a:gd name="T83" fmla="*/ 2147483646 h 801"/>
                <a:gd name="T84" fmla="*/ 2147483646 w 625"/>
                <a:gd name="T85" fmla="*/ 2147483646 h 801"/>
                <a:gd name="T86" fmla="*/ 2147483646 w 625"/>
                <a:gd name="T87" fmla="*/ 2147483646 h 801"/>
                <a:gd name="T88" fmla="*/ 2147483646 w 625"/>
                <a:gd name="T89" fmla="*/ 2147483646 h 801"/>
                <a:gd name="T90" fmla="*/ 2147483646 w 625"/>
                <a:gd name="T91" fmla="*/ 2147483646 h 801"/>
                <a:gd name="T92" fmla="*/ 2147483646 w 625"/>
                <a:gd name="T93" fmla="*/ 2147483646 h 801"/>
                <a:gd name="T94" fmla="*/ 2147483646 w 625"/>
                <a:gd name="T95" fmla="*/ 2147483646 h 80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625" h="801">
                  <a:moveTo>
                    <a:pt x="586" y="125"/>
                  </a:moveTo>
                  <a:lnTo>
                    <a:pt x="590" y="125"/>
                  </a:lnTo>
                  <a:lnTo>
                    <a:pt x="592" y="123"/>
                  </a:lnTo>
                  <a:lnTo>
                    <a:pt x="599" y="121"/>
                  </a:lnTo>
                  <a:lnTo>
                    <a:pt x="615" y="116"/>
                  </a:lnTo>
                  <a:lnTo>
                    <a:pt x="616" y="111"/>
                  </a:lnTo>
                  <a:lnTo>
                    <a:pt x="618" y="107"/>
                  </a:lnTo>
                  <a:lnTo>
                    <a:pt x="620" y="86"/>
                  </a:lnTo>
                  <a:lnTo>
                    <a:pt x="622" y="55"/>
                  </a:lnTo>
                  <a:lnTo>
                    <a:pt x="623" y="25"/>
                  </a:lnTo>
                  <a:lnTo>
                    <a:pt x="625" y="0"/>
                  </a:lnTo>
                  <a:lnTo>
                    <a:pt x="620" y="0"/>
                  </a:lnTo>
                  <a:lnTo>
                    <a:pt x="613" y="0"/>
                  </a:lnTo>
                  <a:lnTo>
                    <a:pt x="604" y="12"/>
                  </a:lnTo>
                  <a:lnTo>
                    <a:pt x="597" y="21"/>
                  </a:lnTo>
                  <a:lnTo>
                    <a:pt x="592" y="23"/>
                  </a:lnTo>
                  <a:lnTo>
                    <a:pt x="586" y="25"/>
                  </a:lnTo>
                  <a:lnTo>
                    <a:pt x="579" y="27"/>
                  </a:lnTo>
                  <a:lnTo>
                    <a:pt x="568" y="27"/>
                  </a:lnTo>
                  <a:lnTo>
                    <a:pt x="554" y="27"/>
                  </a:lnTo>
                  <a:lnTo>
                    <a:pt x="540" y="27"/>
                  </a:lnTo>
                  <a:lnTo>
                    <a:pt x="524" y="46"/>
                  </a:lnTo>
                  <a:lnTo>
                    <a:pt x="505" y="62"/>
                  </a:lnTo>
                  <a:lnTo>
                    <a:pt x="476" y="68"/>
                  </a:lnTo>
                  <a:lnTo>
                    <a:pt x="453" y="73"/>
                  </a:lnTo>
                  <a:lnTo>
                    <a:pt x="453" y="80"/>
                  </a:lnTo>
                  <a:lnTo>
                    <a:pt x="452" y="87"/>
                  </a:lnTo>
                  <a:lnTo>
                    <a:pt x="448" y="91"/>
                  </a:lnTo>
                  <a:lnTo>
                    <a:pt x="443" y="95"/>
                  </a:lnTo>
                  <a:lnTo>
                    <a:pt x="432" y="98"/>
                  </a:lnTo>
                  <a:lnTo>
                    <a:pt x="418" y="98"/>
                  </a:lnTo>
                  <a:lnTo>
                    <a:pt x="416" y="111"/>
                  </a:lnTo>
                  <a:lnTo>
                    <a:pt x="413" y="123"/>
                  </a:lnTo>
                  <a:lnTo>
                    <a:pt x="400" y="136"/>
                  </a:lnTo>
                  <a:lnTo>
                    <a:pt x="393" y="145"/>
                  </a:lnTo>
                  <a:lnTo>
                    <a:pt x="389" y="154"/>
                  </a:lnTo>
                  <a:lnTo>
                    <a:pt x="388" y="159"/>
                  </a:lnTo>
                  <a:lnTo>
                    <a:pt x="391" y="175"/>
                  </a:lnTo>
                  <a:lnTo>
                    <a:pt x="395" y="206"/>
                  </a:lnTo>
                  <a:lnTo>
                    <a:pt x="391" y="216"/>
                  </a:lnTo>
                  <a:lnTo>
                    <a:pt x="384" y="231"/>
                  </a:lnTo>
                  <a:lnTo>
                    <a:pt x="374" y="250"/>
                  </a:lnTo>
                  <a:lnTo>
                    <a:pt x="361" y="270"/>
                  </a:lnTo>
                  <a:lnTo>
                    <a:pt x="335" y="307"/>
                  </a:lnTo>
                  <a:lnTo>
                    <a:pt x="319" y="327"/>
                  </a:lnTo>
                  <a:lnTo>
                    <a:pt x="315" y="338"/>
                  </a:lnTo>
                  <a:lnTo>
                    <a:pt x="315" y="347"/>
                  </a:lnTo>
                  <a:lnTo>
                    <a:pt x="315" y="358"/>
                  </a:lnTo>
                  <a:lnTo>
                    <a:pt x="317" y="367"/>
                  </a:lnTo>
                  <a:lnTo>
                    <a:pt x="317" y="377"/>
                  </a:lnTo>
                  <a:lnTo>
                    <a:pt x="313" y="388"/>
                  </a:lnTo>
                  <a:lnTo>
                    <a:pt x="306" y="400"/>
                  </a:lnTo>
                  <a:lnTo>
                    <a:pt x="294" y="415"/>
                  </a:lnTo>
                  <a:lnTo>
                    <a:pt x="292" y="417"/>
                  </a:lnTo>
                  <a:lnTo>
                    <a:pt x="288" y="418"/>
                  </a:lnTo>
                  <a:lnTo>
                    <a:pt x="278" y="418"/>
                  </a:lnTo>
                  <a:lnTo>
                    <a:pt x="269" y="422"/>
                  </a:lnTo>
                  <a:lnTo>
                    <a:pt x="264" y="426"/>
                  </a:lnTo>
                  <a:lnTo>
                    <a:pt x="258" y="429"/>
                  </a:lnTo>
                  <a:lnTo>
                    <a:pt x="251" y="440"/>
                  </a:lnTo>
                  <a:lnTo>
                    <a:pt x="244" y="454"/>
                  </a:lnTo>
                  <a:lnTo>
                    <a:pt x="241" y="460"/>
                  </a:lnTo>
                  <a:lnTo>
                    <a:pt x="237" y="467"/>
                  </a:lnTo>
                  <a:lnTo>
                    <a:pt x="232" y="472"/>
                  </a:lnTo>
                  <a:lnTo>
                    <a:pt x="226" y="477"/>
                  </a:lnTo>
                  <a:lnTo>
                    <a:pt x="218" y="483"/>
                  </a:lnTo>
                  <a:lnTo>
                    <a:pt x="209" y="486"/>
                  </a:lnTo>
                  <a:lnTo>
                    <a:pt x="196" y="488"/>
                  </a:lnTo>
                  <a:lnTo>
                    <a:pt x="180" y="490"/>
                  </a:lnTo>
                  <a:lnTo>
                    <a:pt x="175" y="494"/>
                  </a:lnTo>
                  <a:lnTo>
                    <a:pt x="168" y="499"/>
                  </a:lnTo>
                  <a:lnTo>
                    <a:pt x="163" y="508"/>
                  </a:lnTo>
                  <a:lnTo>
                    <a:pt x="156" y="517"/>
                  </a:lnTo>
                  <a:lnTo>
                    <a:pt x="150" y="526"/>
                  </a:lnTo>
                  <a:lnTo>
                    <a:pt x="147" y="535"/>
                  </a:lnTo>
                  <a:lnTo>
                    <a:pt x="143" y="544"/>
                  </a:lnTo>
                  <a:lnTo>
                    <a:pt x="143" y="549"/>
                  </a:lnTo>
                  <a:lnTo>
                    <a:pt x="129" y="558"/>
                  </a:lnTo>
                  <a:lnTo>
                    <a:pt x="106" y="576"/>
                  </a:lnTo>
                  <a:lnTo>
                    <a:pt x="85" y="594"/>
                  </a:lnTo>
                  <a:lnTo>
                    <a:pt x="72" y="601"/>
                  </a:lnTo>
                  <a:lnTo>
                    <a:pt x="62" y="624"/>
                  </a:lnTo>
                  <a:lnTo>
                    <a:pt x="47" y="651"/>
                  </a:lnTo>
                  <a:lnTo>
                    <a:pt x="40" y="651"/>
                  </a:lnTo>
                  <a:lnTo>
                    <a:pt x="33" y="651"/>
                  </a:lnTo>
                  <a:lnTo>
                    <a:pt x="26" y="660"/>
                  </a:lnTo>
                  <a:lnTo>
                    <a:pt x="21" y="671"/>
                  </a:lnTo>
                  <a:lnTo>
                    <a:pt x="17" y="680"/>
                  </a:lnTo>
                  <a:lnTo>
                    <a:pt x="16" y="690"/>
                  </a:lnTo>
                  <a:lnTo>
                    <a:pt x="12" y="699"/>
                  </a:lnTo>
                  <a:lnTo>
                    <a:pt x="10" y="710"/>
                  </a:lnTo>
                  <a:lnTo>
                    <a:pt x="5" y="719"/>
                  </a:lnTo>
                  <a:lnTo>
                    <a:pt x="0" y="728"/>
                  </a:lnTo>
                  <a:lnTo>
                    <a:pt x="1" y="735"/>
                  </a:lnTo>
                  <a:lnTo>
                    <a:pt x="7" y="746"/>
                  </a:lnTo>
                  <a:lnTo>
                    <a:pt x="16" y="755"/>
                  </a:lnTo>
                  <a:lnTo>
                    <a:pt x="26" y="764"/>
                  </a:lnTo>
                  <a:lnTo>
                    <a:pt x="37" y="774"/>
                  </a:lnTo>
                  <a:lnTo>
                    <a:pt x="46" y="783"/>
                  </a:lnTo>
                  <a:lnTo>
                    <a:pt x="51" y="792"/>
                  </a:lnTo>
                  <a:lnTo>
                    <a:pt x="53" y="801"/>
                  </a:lnTo>
                  <a:lnTo>
                    <a:pt x="58" y="799"/>
                  </a:lnTo>
                  <a:lnTo>
                    <a:pt x="60" y="798"/>
                  </a:lnTo>
                  <a:lnTo>
                    <a:pt x="62" y="794"/>
                  </a:lnTo>
                  <a:lnTo>
                    <a:pt x="63" y="790"/>
                  </a:lnTo>
                  <a:lnTo>
                    <a:pt x="69" y="767"/>
                  </a:lnTo>
                  <a:lnTo>
                    <a:pt x="72" y="740"/>
                  </a:lnTo>
                  <a:lnTo>
                    <a:pt x="72" y="735"/>
                  </a:lnTo>
                  <a:lnTo>
                    <a:pt x="74" y="730"/>
                  </a:lnTo>
                  <a:lnTo>
                    <a:pt x="71" y="705"/>
                  </a:lnTo>
                  <a:lnTo>
                    <a:pt x="69" y="683"/>
                  </a:lnTo>
                  <a:lnTo>
                    <a:pt x="79" y="672"/>
                  </a:lnTo>
                  <a:lnTo>
                    <a:pt x="92" y="662"/>
                  </a:lnTo>
                  <a:lnTo>
                    <a:pt x="106" y="654"/>
                  </a:lnTo>
                  <a:lnTo>
                    <a:pt x="118" y="649"/>
                  </a:lnTo>
                  <a:lnTo>
                    <a:pt x="129" y="649"/>
                  </a:lnTo>
                  <a:lnTo>
                    <a:pt x="140" y="651"/>
                  </a:lnTo>
                  <a:lnTo>
                    <a:pt x="150" y="653"/>
                  </a:lnTo>
                  <a:lnTo>
                    <a:pt x="163" y="656"/>
                  </a:lnTo>
                  <a:lnTo>
                    <a:pt x="184" y="663"/>
                  </a:lnTo>
                  <a:lnTo>
                    <a:pt x="203" y="669"/>
                  </a:lnTo>
                  <a:lnTo>
                    <a:pt x="212" y="674"/>
                  </a:lnTo>
                  <a:lnTo>
                    <a:pt x="226" y="678"/>
                  </a:lnTo>
                  <a:lnTo>
                    <a:pt x="242" y="680"/>
                  </a:lnTo>
                  <a:lnTo>
                    <a:pt x="257" y="681"/>
                  </a:lnTo>
                  <a:lnTo>
                    <a:pt x="264" y="681"/>
                  </a:lnTo>
                  <a:lnTo>
                    <a:pt x="269" y="681"/>
                  </a:lnTo>
                  <a:lnTo>
                    <a:pt x="281" y="678"/>
                  </a:lnTo>
                  <a:lnTo>
                    <a:pt x="299" y="678"/>
                  </a:lnTo>
                  <a:lnTo>
                    <a:pt x="320" y="678"/>
                  </a:lnTo>
                  <a:lnTo>
                    <a:pt x="340" y="678"/>
                  </a:lnTo>
                  <a:lnTo>
                    <a:pt x="343" y="676"/>
                  </a:lnTo>
                  <a:lnTo>
                    <a:pt x="345" y="676"/>
                  </a:lnTo>
                  <a:lnTo>
                    <a:pt x="351" y="672"/>
                  </a:lnTo>
                  <a:lnTo>
                    <a:pt x="354" y="671"/>
                  </a:lnTo>
                  <a:lnTo>
                    <a:pt x="366" y="665"/>
                  </a:lnTo>
                  <a:lnTo>
                    <a:pt x="375" y="658"/>
                  </a:lnTo>
                  <a:lnTo>
                    <a:pt x="379" y="654"/>
                  </a:lnTo>
                  <a:lnTo>
                    <a:pt x="381" y="651"/>
                  </a:lnTo>
                  <a:lnTo>
                    <a:pt x="381" y="629"/>
                  </a:lnTo>
                  <a:lnTo>
                    <a:pt x="381" y="606"/>
                  </a:lnTo>
                  <a:lnTo>
                    <a:pt x="388" y="590"/>
                  </a:lnTo>
                  <a:lnTo>
                    <a:pt x="395" y="570"/>
                  </a:lnTo>
                  <a:lnTo>
                    <a:pt x="404" y="551"/>
                  </a:lnTo>
                  <a:lnTo>
                    <a:pt x="407" y="538"/>
                  </a:lnTo>
                  <a:lnTo>
                    <a:pt x="409" y="536"/>
                  </a:lnTo>
                  <a:lnTo>
                    <a:pt x="411" y="533"/>
                  </a:lnTo>
                  <a:lnTo>
                    <a:pt x="413" y="513"/>
                  </a:lnTo>
                  <a:lnTo>
                    <a:pt x="416" y="494"/>
                  </a:lnTo>
                  <a:lnTo>
                    <a:pt x="420" y="474"/>
                  </a:lnTo>
                  <a:lnTo>
                    <a:pt x="421" y="460"/>
                  </a:lnTo>
                  <a:lnTo>
                    <a:pt x="423" y="456"/>
                  </a:lnTo>
                  <a:lnTo>
                    <a:pt x="425" y="451"/>
                  </a:lnTo>
                  <a:lnTo>
                    <a:pt x="432" y="434"/>
                  </a:lnTo>
                  <a:lnTo>
                    <a:pt x="441" y="415"/>
                  </a:lnTo>
                  <a:lnTo>
                    <a:pt x="448" y="393"/>
                  </a:lnTo>
                  <a:lnTo>
                    <a:pt x="455" y="372"/>
                  </a:lnTo>
                  <a:lnTo>
                    <a:pt x="459" y="361"/>
                  </a:lnTo>
                  <a:lnTo>
                    <a:pt x="460" y="350"/>
                  </a:lnTo>
                  <a:lnTo>
                    <a:pt x="460" y="340"/>
                  </a:lnTo>
                  <a:lnTo>
                    <a:pt x="460" y="329"/>
                  </a:lnTo>
                  <a:lnTo>
                    <a:pt x="452" y="309"/>
                  </a:lnTo>
                  <a:lnTo>
                    <a:pt x="446" y="297"/>
                  </a:lnTo>
                  <a:lnTo>
                    <a:pt x="444" y="293"/>
                  </a:lnTo>
                  <a:lnTo>
                    <a:pt x="441" y="286"/>
                  </a:lnTo>
                  <a:lnTo>
                    <a:pt x="437" y="275"/>
                  </a:lnTo>
                  <a:lnTo>
                    <a:pt x="436" y="265"/>
                  </a:lnTo>
                  <a:lnTo>
                    <a:pt x="437" y="245"/>
                  </a:lnTo>
                  <a:lnTo>
                    <a:pt x="436" y="223"/>
                  </a:lnTo>
                  <a:lnTo>
                    <a:pt x="439" y="209"/>
                  </a:lnTo>
                  <a:lnTo>
                    <a:pt x="444" y="200"/>
                  </a:lnTo>
                  <a:lnTo>
                    <a:pt x="450" y="200"/>
                  </a:lnTo>
                  <a:lnTo>
                    <a:pt x="453" y="202"/>
                  </a:lnTo>
                  <a:lnTo>
                    <a:pt x="457" y="206"/>
                  </a:lnTo>
                  <a:lnTo>
                    <a:pt x="462" y="209"/>
                  </a:lnTo>
                  <a:lnTo>
                    <a:pt x="483" y="193"/>
                  </a:lnTo>
                  <a:lnTo>
                    <a:pt x="508" y="177"/>
                  </a:lnTo>
                  <a:lnTo>
                    <a:pt x="514" y="177"/>
                  </a:lnTo>
                  <a:lnTo>
                    <a:pt x="522" y="179"/>
                  </a:lnTo>
                  <a:lnTo>
                    <a:pt x="531" y="182"/>
                  </a:lnTo>
                  <a:lnTo>
                    <a:pt x="538" y="186"/>
                  </a:lnTo>
                  <a:lnTo>
                    <a:pt x="542" y="189"/>
                  </a:lnTo>
                  <a:lnTo>
                    <a:pt x="547" y="191"/>
                  </a:lnTo>
                  <a:lnTo>
                    <a:pt x="551" y="191"/>
                  </a:lnTo>
                  <a:lnTo>
                    <a:pt x="556" y="191"/>
                  </a:lnTo>
                  <a:lnTo>
                    <a:pt x="565" y="189"/>
                  </a:lnTo>
                  <a:lnTo>
                    <a:pt x="570" y="188"/>
                  </a:lnTo>
                  <a:lnTo>
                    <a:pt x="574" y="175"/>
                  </a:lnTo>
                  <a:lnTo>
                    <a:pt x="576" y="155"/>
                  </a:lnTo>
                  <a:lnTo>
                    <a:pt x="576" y="152"/>
                  </a:lnTo>
                  <a:lnTo>
                    <a:pt x="576" y="143"/>
                  </a:lnTo>
                  <a:lnTo>
                    <a:pt x="576" y="138"/>
                  </a:lnTo>
                  <a:lnTo>
                    <a:pt x="579" y="134"/>
                  </a:lnTo>
                  <a:lnTo>
                    <a:pt x="581" y="129"/>
                  </a:lnTo>
                  <a:lnTo>
                    <a:pt x="586" y="125"/>
                  </a:lnTo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24" name="Freeform 31">
              <a:extLst>
                <a:ext uri="{FF2B5EF4-FFF2-40B4-BE49-F238E27FC236}">
                  <a16:creationId xmlns:a16="http://schemas.microsoft.com/office/drawing/2014/main" id="{7EA8FA51-F225-1A88-32E4-BBA2B68419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1027" y="3669568"/>
              <a:ext cx="1287726" cy="981773"/>
            </a:xfrm>
            <a:custGeom>
              <a:avLst/>
              <a:gdLst>
                <a:gd name="T0" fmla="*/ 2147483646 w 792"/>
                <a:gd name="T1" fmla="*/ 2147483646 h 682"/>
                <a:gd name="T2" fmla="*/ 2147483646 w 792"/>
                <a:gd name="T3" fmla="*/ 2147483646 h 682"/>
                <a:gd name="T4" fmla="*/ 2147483646 w 792"/>
                <a:gd name="T5" fmla="*/ 2147483646 h 682"/>
                <a:gd name="T6" fmla="*/ 2147483646 w 792"/>
                <a:gd name="T7" fmla="*/ 2147483646 h 682"/>
                <a:gd name="T8" fmla="*/ 2147483646 w 792"/>
                <a:gd name="T9" fmla="*/ 2147483646 h 682"/>
                <a:gd name="T10" fmla="*/ 2147483646 w 792"/>
                <a:gd name="T11" fmla="*/ 2147483646 h 682"/>
                <a:gd name="T12" fmla="*/ 2147483646 w 792"/>
                <a:gd name="T13" fmla="*/ 2147483646 h 682"/>
                <a:gd name="T14" fmla="*/ 2147483646 w 792"/>
                <a:gd name="T15" fmla="*/ 2147483646 h 682"/>
                <a:gd name="T16" fmla="*/ 2147483646 w 792"/>
                <a:gd name="T17" fmla="*/ 2147483646 h 682"/>
                <a:gd name="T18" fmla="*/ 2147483646 w 792"/>
                <a:gd name="T19" fmla="*/ 2147483646 h 682"/>
                <a:gd name="T20" fmla="*/ 2147483646 w 792"/>
                <a:gd name="T21" fmla="*/ 2147483646 h 682"/>
                <a:gd name="T22" fmla="*/ 2147483646 w 792"/>
                <a:gd name="T23" fmla="*/ 2147483646 h 682"/>
                <a:gd name="T24" fmla="*/ 2147483646 w 792"/>
                <a:gd name="T25" fmla="*/ 2147483646 h 682"/>
                <a:gd name="T26" fmla="*/ 2147483646 w 792"/>
                <a:gd name="T27" fmla="*/ 2147483646 h 682"/>
                <a:gd name="T28" fmla="*/ 2147483646 w 792"/>
                <a:gd name="T29" fmla="*/ 2147483646 h 682"/>
                <a:gd name="T30" fmla="*/ 2147483646 w 792"/>
                <a:gd name="T31" fmla="*/ 2147483646 h 682"/>
                <a:gd name="T32" fmla="*/ 2147483646 w 792"/>
                <a:gd name="T33" fmla="*/ 2147483646 h 682"/>
                <a:gd name="T34" fmla="*/ 2147483646 w 792"/>
                <a:gd name="T35" fmla="*/ 2147483646 h 682"/>
                <a:gd name="T36" fmla="*/ 2147483646 w 792"/>
                <a:gd name="T37" fmla="*/ 2147483646 h 682"/>
                <a:gd name="T38" fmla="*/ 2147483646 w 792"/>
                <a:gd name="T39" fmla="*/ 2147483646 h 682"/>
                <a:gd name="T40" fmla="*/ 2147483646 w 792"/>
                <a:gd name="T41" fmla="*/ 2147483646 h 682"/>
                <a:gd name="T42" fmla="*/ 2147483646 w 792"/>
                <a:gd name="T43" fmla="*/ 0 h 682"/>
                <a:gd name="T44" fmla="*/ 2147483646 w 792"/>
                <a:gd name="T45" fmla="*/ 2147483646 h 682"/>
                <a:gd name="T46" fmla="*/ 2147483646 w 792"/>
                <a:gd name="T47" fmla="*/ 2147483646 h 682"/>
                <a:gd name="T48" fmla="*/ 2147483646 w 792"/>
                <a:gd name="T49" fmla="*/ 2147483646 h 682"/>
                <a:gd name="T50" fmla="*/ 2147483646 w 792"/>
                <a:gd name="T51" fmla="*/ 2147483646 h 682"/>
                <a:gd name="T52" fmla="*/ 2147483646 w 792"/>
                <a:gd name="T53" fmla="*/ 2147483646 h 682"/>
                <a:gd name="T54" fmla="*/ 2147483646 w 792"/>
                <a:gd name="T55" fmla="*/ 2147483646 h 682"/>
                <a:gd name="T56" fmla="*/ 2147483646 w 792"/>
                <a:gd name="T57" fmla="*/ 2147483646 h 682"/>
                <a:gd name="T58" fmla="*/ 2147483646 w 792"/>
                <a:gd name="T59" fmla="*/ 2147483646 h 682"/>
                <a:gd name="T60" fmla="*/ 2147483646 w 792"/>
                <a:gd name="T61" fmla="*/ 2147483646 h 682"/>
                <a:gd name="T62" fmla="*/ 2147483646 w 792"/>
                <a:gd name="T63" fmla="*/ 2147483646 h 682"/>
                <a:gd name="T64" fmla="*/ 2147483646 w 792"/>
                <a:gd name="T65" fmla="*/ 2147483646 h 682"/>
                <a:gd name="T66" fmla="*/ 2147483646 w 792"/>
                <a:gd name="T67" fmla="*/ 2147483646 h 682"/>
                <a:gd name="T68" fmla="*/ 2147483646 w 792"/>
                <a:gd name="T69" fmla="*/ 2147483646 h 682"/>
                <a:gd name="T70" fmla="*/ 0 w 792"/>
                <a:gd name="T71" fmla="*/ 2147483646 h 682"/>
                <a:gd name="T72" fmla="*/ 2147483646 w 792"/>
                <a:gd name="T73" fmla="*/ 2147483646 h 682"/>
                <a:gd name="T74" fmla="*/ 2147483646 w 792"/>
                <a:gd name="T75" fmla="*/ 2147483646 h 682"/>
                <a:gd name="T76" fmla="*/ 2147483646 w 792"/>
                <a:gd name="T77" fmla="*/ 2147483646 h 682"/>
                <a:gd name="T78" fmla="*/ 2147483646 w 792"/>
                <a:gd name="T79" fmla="*/ 2147483646 h 682"/>
                <a:gd name="T80" fmla="*/ 2147483646 w 792"/>
                <a:gd name="T81" fmla="*/ 2147483646 h 682"/>
                <a:gd name="T82" fmla="*/ 2147483646 w 792"/>
                <a:gd name="T83" fmla="*/ 2147483646 h 682"/>
                <a:gd name="T84" fmla="*/ 2147483646 w 792"/>
                <a:gd name="T85" fmla="*/ 2147483646 h 682"/>
                <a:gd name="T86" fmla="*/ 2147483646 w 792"/>
                <a:gd name="T87" fmla="*/ 2147483646 h 682"/>
                <a:gd name="T88" fmla="*/ 2147483646 w 792"/>
                <a:gd name="T89" fmla="*/ 2147483646 h 682"/>
                <a:gd name="T90" fmla="*/ 2147483646 w 792"/>
                <a:gd name="T91" fmla="*/ 2147483646 h 682"/>
                <a:gd name="T92" fmla="*/ 2147483646 w 792"/>
                <a:gd name="T93" fmla="*/ 2147483646 h 682"/>
                <a:gd name="T94" fmla="*/ 2147483646 w 792"/>
                <a:gd name="T95" fmla="*/ 2147483646 h 682"/>
                <a:gd name="T96" fmla="*/ 2147483646 w 792"/>
                <a:gd name="T97" fmla="*/ 2147483646 h 682"/>
                <a:gd name="T98" fmla="*/ 2147483646 w 792"/>
                <a:gd name="T99" fmla="*/ 2147483646 h 682"/>
                <a:gd name="T100" fmla="*/ 2147483646 w 792"/>
                <a:gd name="T101" fmla="*/ 2147483646 h 682"/>
                <a:gd name="T102" fmla="*/ 2147483646 w 792"/>
                <a:gd name="T103" fmla="*/ 2147483646 h 682"/>
                <a:gd name="T104" fmla="*/ 2147483646 w 792"/>
                <a:gd name="T105" fmla="*/ 2147483646 h 682"/>
                <a:gd name="T106" fmla="*/ 2147483646 w 792"/>
                <a:gd name="T107" fmla="*/ 2147483646 h 682"/>
                <a:gd name="T108" fmla="*/ 2147483646 w 792"/>
                <a:gd name="T109" fmla="*/ 2147483646 h 682"/>
                <a:gd name="T110" fmla="*/ 2147483646 w 792"/>
                <a:gd name="T111" fmla="*/ 2147483646 h 682"/>
                <a:gd name="T112" fmla="*/ 2147483646 w 792"/>
                <a:gd name="T113" fmla="*/ 2147483646 h 68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792" h="682">
                  <a:moveTo>
                    <a:pt x="427" y="614"/>
                  </a:moveTo>
                  <a:lnTo>
                    <a:pt x="443" y="605"/>
                  </a:lnTo>
                  <a:lnTo>
                    <a:pt x="461" y="591"/>
                  </a:lnTo>
                  <a:lnTo>
                    <a:pt x="480" y="575"/>
                  </a:lnTo>
                  <a:lnTo>
                    <a:pt x="500" y="559"/>
                  </a:lnTo>
                  <a:lnTo>
                    <a:pt x="519" y="542"/>
                  </a:lnTo>
                  <a:lnTo>
                    <a:pt x="537" y="530"/>
                  </a:lnTo>
                  <a:lnTo>
                    <a:pt x="544" y="526"/>
                  </a:lnTo>
                  <a:lnTo>
                    <a:pt x="549" y="523"/>
                  </a:lnTo>
                  <a:lnTo>
                    <a:pt x="555" y="521"/>
                  </a:lnTo>
                  <a:lnTo>
                    <a:pt x="558" y="521"/>
                  </a:lnTo>
                  <a:lnTo>
                    <a:pt x="562" y="508"/>
                  </a:lnTo>
                  <a:lnTo>
                    <a:pt x="565" y="498"/>
                  </a:lnTo>
                  <a:lnTo>
                    <a:pt x="569" y="491"/>
                  </a:lnTo>
                  <a:lnTo>
                    <a:pt x="572" y="485"/>
                  </a:lnTo>
                  <a:lnTo>
                    <a:pt x="580" y="480"/>
                  </a:lnTo>
                  <a:lnTo>
                    <a:pt x="588" y="474"/>
                  </a:lnTo>
                  <a:lnTo>
                    <a:pt x="594" y="471"/>
                  </a:lnTo>
                  <a:lnTo>
                    <a:pt x="601" y="460"/>
                  </a:lnTo>
                  <a:lnTo>
                    <a:pt x="610" y="444"/>
                  </a:lnTo>
                  <a:lnTo>
                    <a:pt x="620" y="426"/>
                  </a:lnTo>
                  <a:lnTo>
                    <a:pt x="631" y="408"/>
                  </a:lnTo>
                  <a:lnTo>
                    <a:pt x="642" y="390"/>
                  </a:lnTo>
                  <a:lnTo>
                    <a:pt x="650" y="374"/>
                  </a:lnTo>
                  <a:lnTo>
                    <a:pt x="659" y="364"/>
                  </a:lnTo>
                  <a:lnTo>
                    <a:pt x="682" y="342"/>
                  </a:lnTo>
                  <a:lnTo>
                    <a:pt x="704" y="324"/>
                  </a:lnTo>
                  <a:lnTo>
                    <a:pt x="712" y="324"/>
                  </a:lnTo>
                  <a:lnTo>
                    <a:pt x="730" y="324"/>
                  </a:lnTo>
                  <a:lnTo>
                    <a:pt x="750" y="324"/>
                  </a:lnTo>
                  <a:lnTo>
                    <a:pt x="769" y="322"/>
                  </a:lnTo>
                  <a:lnTo>
                    <a:pt x="755" y="292"/>
                  </a:lnTo>
                  <a:lnTo>
                    <a:pt x="743" y="271"/>
                  </a:lnTo>
                  <a:lnTo>
                    <a:pt x="750" y="254"/>
                  </a:lnTo>
                  <a:lnTo>
                    <a:pt x="764" y="231"/>
                  </a:lnTo>
                  <a:lnTo>
                    <a:pt x="780" y="210"/>
                  </a:lnTo>
                  <a:lnTo>
                    <a:pt x="789" y="197"/>
                  </a:lnTo>
                  <a:lnTo>
                    <a:pt x="790" y="190"/>
                  </a:lnTo>
                  <a:lnTo>
                    <a:pt x="792" y="181"/>
                  </a:lnTo>
                  <a:lnTo>
                    <a:pt x="790" y="172"/>
                  </a:lnTo>
                  <a:lnTo>
                    <a:pt x="789" y="163"/>
                  </a:lnTo>
                  <a:lnTo>
                    <a:pt x="787" y="156"/>
                  </a:lnTo>
                  <a:lnTo>
                    <a:pt x="782" y="149"/>
                  </a:lnTo>
                  <a:lnTo>
                    <a:pt x="776" y="144"/>
                  </a:lnTo>
                  <a:lnTo>
                    <a:pt x="771" y="138"/>
                  </a:lnTo>
                  <a:lnTo>
                    <a:pt x="764" y="131"/>
                  </a:lnTo>
                  <a:lnTo>
                    <a:pt x="755" y="122"/>
                  </a:lnTo>
                  <a:lnTo>
                    <a:pt x="748" y="115"/>
                  </a:lnTo>
                  <a:lnTo>
                    <a:pt x="741" y="111"/>
                  </a:lnTo>
                  <a:lnTo>
                    <a:pt x="734" y="119"/>
                  </a:lnTo>
                  <a:lnTo>
                    <a:pt x="727" y="126"/>
                  </a:lnTo>
                  <a:lnTo>
                    <a:pt x="716" y="127"/>
                  </a:lnTo>
                  <a:lnTo>
                    <a:pt x="705" y="127"/>
                  </a:lnTo>
                  <a:lnTo>
                    <a:pt x="693" y="126"/>
                  </a:lnTo>
                  <a:lnTo>
                    <a:pt x="679" y="124"/>
                  </a:lnTo>
                  <a:lnTo>
                    <a:pt x="666" y="119"/>
                  </a:lnTo>
                  <a:lnTo>
                    <a:pt x="654" y="113"/>
                  </a:lnTo>
                  <a:lnTo>
                    <a:pt x="643" y="108"/>
                  </a:lnTo>
                  <a:lnTo>
                    <a:pt x="634" y="99"/>
                  </a:lnTo>
                  <a:lnTo>
                    <a:pt x="613" y="85"/>
                  </a:lnTo>
                  <a:lnTo>
                    <a:pt x="590" y="72"/>
                  </a:lnTo>
                  <a:lnTo>
                    <a:pt x="565" y="60"/>
                  </a:lnTo>
                  <a:lnTo>
                    <a:pt x="539" y="47"/>
                  </a:lnTo>
                  <a:lnTo>
                    <a:pt x="482" y="24"/>
                  </a:lnTo>
                  <a:lnTo>
                    <a:pt x="429" y="0"/>
                  </a:lnTo>
                  <a:lnTo>
                    <a:pt x="422" y="0"/>
                  </a:lnTo>
                  <a:lnTo>
                    <a:pt x="413" y="2"/>
                  </a:lnTo>
                  <a:lnTo>
                    <a:pt x="402" y="4"/>
                  </a:lnTo>
                  <a:lnTo>
                    <a:pt x="392" y="9"/>
                  </a:lnTo>
                  <a:lnTo>
                    <a:pt x="370" y="20"/>
                  </a:lnTo>
                  <a:lnTo>
                    <a:pt x="351" y="29"/>
                  </a:lnTo>
                  <a:lnTo>
                    <a:pt x="349" y="31"/>
                  </a:lnTo>
                  <a:lnTo>
                    <a:pt x="349" y="33"/>
                  </a:lnTo>
                  <a:lnTo>
                    <a:pt x="344" y="36"/>
                  </a:lnTo>
                  <a:lnTo>
                    <a:pt x="339" y="42"/>
                  </a:lnTo>
                  <a:lnTo>
                    <a:pt x="333" y="43"/>
                  </a:lnTo>
                  <a:lnTo>
                    <a:pt x="326" y="47"/>
                  </a:lnTo>
                  <a:lnTo>
                    <a:pt x="316" y="52"/>
                  </a:lnTo>
                  <a:lnTo>
                    <a:pt x="305" y="58"/>
                  </a:lnTo>
                  <a:lnTo>
                    <a:pt x="289" y="58"/>
                  </a:lnTo>
                  <a:lnTo>
                    <a:pt x="269" y="58"/>
                  </a:lnTo>
                  <a:lnTo>
                    <a:pt x="250" y="58"/>
                  </a:lnTo>
                  <a:lnTo>
                    <a:pt x="234" y="61"/>
                  </a:lnTo>
                  <a:lnTo>
                    <a:pt x="216" y="61"/>
                  </a:lnTo>
                  <a:lnTo>
                    <a:pt x="199" y="60"/>
                  </a:lnTo>
                  <a:lnTo>
                    <a:pt x="183" y="56"/>
                  </a:lnTo>
                  <a:lnTo>
                    <a:pt x="167" y="49"/>
                  </a:lnTo>
                  <a:lnTo>
                    <a:pt x="147" y="42"/>
                  </a:lnTo>
                  <a:lnTo>
                    <a:pt x="126" y="36"/>
                  </a:lnTo>
                  <a:lnTo>
                    <a:pt x="106" y="31"/>
                  </a:lnTo>
                  <a:lnTo>
                    <a:pt x="85" y="29"/>
                  </a:lnTo>
                  <a:lnTo>
                    <a:pt x="73" y="33"/>
                  </a:lnTo>
                  <a:lnTo>
                    <a:pt x="59" y="42"/>
                  </a:lnTo>
                  <a:lnTo>
                    <a:pt x="44" y="52"/>
                  </a:lnTo>
                  <a:lnTo>
                    <a:pt x="34" y="63"/>
                  </a:lnTo>
                  <a:lnTo>
                    <a:pt x="34" y="76"/>
                  </a:lnTo>
                  <a:lnTo>
                    <a:pt x="36" y="90"/>
                  </a:lnTo>
                  <a:lnTo>
                    <a:pt x="37" y="104"/>
                  </a:lnTo>
                  <a:lnTo>
                    <a:pt x="37" y="119"/>
                  </a:lnTo>
                  <a:lnTo>
                    <a:pt x="36" y="135"/>
                  </a:lnTo>
                  <a:lnTo>
                    <a:pt x="32" y="153"/>
                  </a:lnTo>
                  <a:lnTo>
                    <a:pt x="30" y="163"/>
                  </a:lnTo>
                  <a:lnTo>
                    <a:pt x="28" y="170"/>
                  </a:lnTo>
                  <a:lnTo>
                    <a:pt x="23" y="178"/>
                  </a:lnTo>
                  <a:lnTo>
                    <a:pt x="18" y="181"/>
                  </a:lnTo>
                  <a:lnTo>
                    <a:pt x="11" y="188"/>
                  </a:lnTo>
                  <a:lnTo>
                    <a:pt x="5" y="197"/>
                  </a:lnTo>
                  <a:lnTo>
                    <a:pt x="0" y="208"/>
                  </a:lnTo>
                  <a:lnTo>
                    <a:pt x="0" y="217"/>
                  </a:lnTo>
                  <a:lnTo>
                    <a:pt x="7" y="224"/>
                  </a:lnTo>
                  <a:lnTo>
                    <a:pt x="11" y="229"/>
                  </a:lnTo>
                  <a:lnTo>
                    <a:pt x="27" y="231"/>
                  </a:lnTo>
                  <a:lnTo>
                    <a:pt x="44" y="229"/>
                  </a:lnTo>
                  <a:lnTo>
                    <a:pt x="53" y="231"/>
                  </a:lnTo>
                  <a:lnTo>
                    <a:pt x="60" y="231"/>
                  </a:lnTo>
                  <a:lnTo>
                    <a:pt x="69" y="235"/>
                  </a:lnTo>
                  <a:lnTo>
                    <a:pt x="78" y="240"/>
                  </a:lnTo>
                  <a:lnTo>
                    <a:pt x="78" y="247"/>
                  </a:lnTo>
                  <a:lnTo>
                    <a:pt x="78" y="256"/>
                  </a:lnTo>
                  <a:lnTo>
                    <a:pt x="87" y="256"/>
                  </a:lnTo>
                  <a:lnTo>
                    <a:pt x="96" y="258"/>
                  </a:lnTo>
                  <a:lnTo>
                    <a:pt x="99" y="262"/>
                  </a:lnTo>
                  <a:lnTo>
                    <a:pt x="103" y="263"/>
                  </a:lnTo>
                  <a:lnTo>
                    <a:pt x="105" y="269"/>
                  </a:lnTo>
                  <a:lnTo>
                    <a:pt x="105" y="272"/>
                  </a:lnTo>
                  <a:lnTo>
                    <a:pt x="106" y="294"/>
                  </a:lnTo>
                  <a:lnTo>
                    <a:pt x="112" y="315"/>
                  </a:lnTo>
                  <a:lnTo>
                    <a:pt x="117" y="339"/>
                  </a:lnTo>
                  <a:lnTo>
                    <a:pt x="119" y="360"/>
                  </a:lnTo>
                  <a:lnTo>
                    <a:pt x="128" y="367"/>
                  </a:lnTo>
                  <a:lnTo>
                    <a:pt x="140" y="376"/>
                  </a:lnTo>
                  <a:lnTo>
                    <a:pt x="154" y="383"/>
                  </a:lnTo>
                  <a:lnTo>
                    <a:pt x="165" y="387"/>
                  </a:lnTo>
                  <a:lnTo>
                    <a:pt x="179" y="387"/>
                  </a:lnTo>
                  <a:lnTo>
                    <a:pt x="195" y="387"/>
                  </a:lnTo>
                  <a:lnTo>
                    <a:pt x="213" y="401"/>
                  </a:lnTo>
                  <a:lnTo>
                    <a:pt x="229" y="414"/>
                  </a:lnTo>
                  <a:lnTo>
                    <a:pt x="234" y="440"/>
                  </a:lnTo>
                  <a:lnTo>
                    <a:pt x="241" y="466"/>
                  </a:lnTo>
                  <a:lnTo>
                    <a:pt x="236" y="478"/>
                  </a:lnTo>
                  <a:lnTo>
                    <a:pt x="236" y="487"/>
                  </a:lnTo>
                  <a:lnTo>
                    <a:pt x="234" y="496"/>
                  </a:lnTo>
                  <a:lnTo>
                    <a:pt x="234" y="505"/>
                  </a:lnTo>
                  <a:lnTo>
                    <a:pt x="234" y="514"/>
                  </a:lnTo>
                  <a:lnTo>
                    <a:pt x="230" y="523"/>
                  </a:lnTo>
                  <a:lnTo>
                    <a:pt x="225" y="533"/>
                  </a:lnTo>
                  <a:lnTo>
                    <a:pt x="216" y="544"/>
                  </a:lnTo>
                  <a:lnTo>
                    <a:pt x="216" y="553"/>
                  </a:lnTo>
                  <a:lnTo>
                    <a:pt x="220" y="562"/>
                  </a:lnTo>
                  <a:lnTo>
                    <a:pt x="232" y="576"/>
                  </a:lnTo>
                  <a:lnTo>
                    <a:pt x="245" y="589"/>
                  </a:lnTo>
                  <a:lnTo>
                    <a:pt x="245" y="585"/>
                  </a:lnTo>
                  <a:lnTo>
                    <a:pt x="246" y="582"/>
                  </a:lnTo>
                  <a:lnTo>
                    <a:pt x="250" y="578"/>
                  </a:lnTo>
                  <a:lnTo>
                    <a:pt x="253" y="573"/>
                  </a:lnTo>
                  <a:lnTo>
                    <a:pt x="257" y="571"/>
                  </a:lnTo>
                  <a:lnTo>
                    <a:pt x="262" y="569"/>
                  </a:lnTo>
                  <a:lnTo>
                    <a:pt x="268" y="569"/>
                  </a:lnTo>
                  <a:lnTo>
                    <a:pt x="275" y="571"/>
                  </a:lnTo>
                  <a:lnTo>
                    <a:pt x="275" y="596"/>
                  </a:lnTo>
                  <a:lnTo>
                    <a:pt x="277" y="623"/>
                  </a:lnTo>
                  <a:lnTo>
                    <a:pt x="277" y="648"/>
                  </a:lnTo>
                  <a:lnTo>
                    <a:pt x="277" y="673"/>
                  </a:lnTo>
                  <a:lnTo>
                    <a:pt x="280" y="677"/>
                  </a:lnTo>
                  <a:lnTo>
                    <a:pt x="284" y="682"/>
                  </a:lnTo>
                  <a:lnTo>
                    <a:pt x="296" y="680"/>
                  </a:lnTo>
                  <a:lnTo>
                    <a:pt x="314" y="673"/>
                  </a:lnTo>
                  <a:lnTo>
                    <a:pt x="337" y="662"/>
                  </a:lnTo>
                  <a:lnTo>
                    <a:pt x="360" y="650"/>
                  </a:lnTo>
                  <a:lnTo>
                    <a:pt x="404" y="625"/>
                  </a:lnTo>
                  <a:lnTo>
                    <a:pt x="427" y="614"/>
                  </a:lnTo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25" name="Freeform 32">
              <a:extLst>
                <a:ext uri="{FF2B5EF4-FFF2-40B4-BE49-F238E27FC236}">
                  <a16:creationId xmlns:a16="http://schemas.microsoft.com/office/drawing/2014/main" id="{73D26341-E442-3F59-A46D-925AB9857D6D}"/>
                </a:ext>
              </a:extLst>
            </p:cNvPr>
            <p:cNvSpPr>
              <a:spLocks/>
            </p:cNvSpPr>
            <p:nvPr/>
          </p:nvSpPr>
          <p:spPr bwMode="auto">
            <a:xfrm>
              <a:off x="6269850" y="4614660"/>
              <a:ext cx="749221" cy="233037"/>
            </a:xfrm>
            <a:custGeom>
              <a:avLst/>
              <a:gdLst>
                <a:gd name="T0" fmla="*/ 2147483646 w 459"/>
                <a:gd name="T1" fmla="*/ 2147483646 h 163"/>
                <a:gd name="T2" fmla="*/ 2147483646 w 459"/>
                <a:gd name="T3" fmla="*/ 2147483646 h 163"/>
                <a:gd name="T4" fmla="*/ 2147483646 w 459"/>
                <a:gd name="T5" fmla="*/ 2147483646 h 163"/>
                <a:gd name="T6" fmla="*/ 2147483646 w 459"/>
                <a:gd name="T7" fmla="*/ 2147483646 h 163"/>
                <a:gd name="T8" fmla="*/ 2147483646 w 459"/>
                <a:gd name="T9" fmla="*/ 2147483646 h 163"/>
                <a:gd name="T10" fmla="*/ 2147483646 w 459"/>
                <a:gd name="T11" fmla="*/ 2147483646 h 163"/>
                <a:gd name="T12" fmla="*/ 2147483646 w 459"/>
                <a:gd name="T13" fmla="*/ 2147483646 h 163"/>
                <a:gd name="T14" fmla="*/ 2147483646 w 459"/>
                <a:gd name="T15" fmla="*/ 2147483646 h 163"/>
                <a:gd name="T16" fmla="*/ 2147483646 w 459"/>
                <a:gd name="T17" fmla="*/ 2147483646 h 163"/>
                <a:gd name="T18" fmla="*/ 2147483646 w 459"/>
                <a:gd name="T19" fmla="*/ 2147483646 h 163"/>
                <a:gd name="T20" fmla="*/ 2147483646 w 459"/>
                <a:gd name="T21" fmla="*/ 2147483646 h 163"/>
                <a:gd name="T22" fmla="*/ 2147483646 w 459"/>
                <a:gd name="T23" fmla="*/ 2147483646 h 163"/>
                <a:gd name="T24" fmla="*/ 2147483646 w 459"/>
                <a:gd name="T25" fmla="*/ 2147483646 h 163"/>
                <a:gd name="T26" fmla="*/ 2147483646 w 459"/>
                <a:gd name="T27" fmla="*/ 2147483646 h 163"/>
                <a:gd name="T28" fmla="*/ 2147483646 w 459"/>
                <a:gd name="T29" fmla="*/ 2147483646 h 163"/>
                <a:gd name="T30" fmla="*/ 2147483646 w 459"/>
                <a:gd name="T31" fmla="*/ 2147483646 h 163"/>
                <a:gd name="T32" fmla="*/ 2147483646 w 459"/>
                <a:gd name="T33" fmla="*/ 2147483646 h 163"/>
                <a:gd name="T34" fmla="*/ 2147483646 w 459"/>
                <a:gd name="T35" fmla="*/ 2147483646 h 163"/>
                <a:gd name="T36" fmla="*/ 2147483646 w 459"/>
                <a:gd name="T37" fmla="*/ 2147483646 h 163"/>
                <a:gd name="T38" fmla="*/ 2147483646 w 459"/>
                <a:gd name="T39" fmla="*/ 2147483646 h 163"/>
                <a:gd name="T40" fmla="*/ 2147483646 w 459"/>
                <a:gd name="T41" fmla="*/ 2147483646 h 163"/>
                <a:gd name="T42" fmla="*/ 2147483646 w 459"/>
                <a:gd name="T43" fmla="*/ 2147483646 h 163"/>
                <a:gd name="T44" fmla="*/ 2147483646 w 459"/>
                <a:gd name="T45" fmla="*/ 2147483646 h 163"/>
                <a:gd name="T46" fmla="*/ 2147483646 w 459"/>
                <a:gd name="T47" fmla="*/ 2147483646 h 163"/>
                <a:gd name="T48" fmla="*/ 2147483646 w 459"/>
                <a:gd name="T49" fmla="*/ 2147483646 h 163"/>
                <a:gd name="T50" fmla="*/ 2147483646 w 459"/>
                <a:gd name="T51" fmla="*/ 2147483646 h 163"/>
                <a:gd name="T52" fmla="*/ 2147483646 w 459"/>
                <a:gd name="T53" fmla="*/ 2147483646 h 163"/>
                <a:gd name="T54" fmla="*/ 2147483646 w 459"/>
                <a:gd name="T55" fmla="*/ 2147483646 h 163"/>
                <a:gd name="T56" fmla="*/ 2147483646 w 459"/>
                <a:gd name="T57" fmla="*/ 2147483646 h 163"/>
                <a:gd name="T58" fmla="*/ 2147483646 w 459"/>
                <a:gd name="T59" fmla="*/ 2147483646 h 163"/>
                <a:gd name="T60" fmla="*/ 2147483646 w 459"/>
                <a:gd name="T61" fmla="*/ 2147483646 h 163"/>
                <a:gd name="T62" fmla="*/ 2147483646 w 459"/>
                <a:gd name="T63" fmla="*/ 2147483646 h 163"/>
                <a:gd name="T64" fmla="*/ 0 w 459"/>
                <a:gd name="T65" fmla="*/ 2147483646 h 163"/>
                <a:gd name="T66" fmla="*/ 2147483646 w 459"/>
                <a:gd name="T67" fmla="*/ 2147483646 h 163"/>
                <a:gd name="T68" fmla="*/ 2147483646 w 459"/>
                <a:gd name="T69" fmla="*/ 2147483646 h 163"/>
                <a:gd name="T70" fmla="*/ 2147483646 w 459"/>
                <a:gd name="T71" fmla="*/ 2147483646 h 163"/>
                <a:gd name="T72" fmla="*/ 2147483646 w 459"/>
                <a:gd name="T73" fmla="*/ 2147483646 h 163"/>
                <a:gd name="T74" fmla="*/ 2147483646 w 459"/>
                <a:gd name="T75" fmla="*/ 2147483646 h 163"/>
                <a:gd name="T76" fmla="*/ 2147483646 w 459"/>
                <a:gd name="T77" fmla="*/ 2147483646 h 163"/>
                <a:gd name="T78" fmla="*/ 2147483646 w 459"/>
                <a:gd name="T79" fmla="*/ 2147483646 h 163"/>
                <a:gd name="T80" fmla="*/ 2147483646 w 459"/>
                <a:gd name="T81" fmla="*/ 2147483646 h 163"/>
                <a:gd name="T82" fmla="*/ 2147483646 w 459"/>
                <a:gd name="T83" fmla="*/ 2147483646 h 163"/>
                <a:gd name="T84" fmla="*/ 2147483646 w 459"/>
                <a:gd name="T85" fmla="*/ 2147483646 h 163"/>
                <a:gd name="T86" fmla="*/ 2147483646 w 459"/>
                <a:gd name="T87" fmla="*/ 2147483646 h 163"/>
                <a:gd name="T88" fmla="*/ 2147483646 w 459"/>
                <a:gd name="T89" fmla="*/ 2147483646 h 163"/>
                <a:gd name="T90" fmla="*/ 2147483646 w 459"/>
                <a:gd name="T91" fmla="*/ 2147483646 h 163"/>
                <a:gd name="T92" fmla="*/ 2147483646 w 459"/>
                <a:gd name="T93" fmla="*/ 2147483646 h 16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59" h="163">
                  <a:moveTo>
                    <a:pt x="381" y="149"/>
                  </a:moveTo>
                  <a:lnTo>
                    <a:pt x="399" y="143"/>
                  </a:lnTo>
                  <a:lnTo>
                    <a:pt x="411" y="141"/>
                  </a:lnTo>
                  <a:lnTo>
                    <a:pt x="422" y="143"/>
                  </a:lnTo>
                  <a:lnTo>
                    <a:pt x="430" y="143"/>
                  </a:lnTo>
                  <a:lnTo>
                    <a:pt x="436" y="145"/>
                  </a:lnTo>
                  <a:lnTo>
                    <a:pt x="443" y="145"/>
                  </a:lnTo>
                  <a:lnTo>
                    <a:pt x="445" y="140"/>
                  </a:lnTo>
                  <a:lnTo>
                    <a:pt x="450" y="134"/>
                  </a:lnTo>
                  <a:lnTo>
                    <a:pt x="454" y="131"/>
                  </a:lnTo>
                  <a:lnTo>
                    <a:pt x="455" y="125"/>
                  </a:lnTo>
                  <a:lnTo>
                    <a:pt x="457" y="120"/>
                  </a:lnTo>
                  <a:lnTo>
                    <a:pt x="459" y="111"/>
                  </a:lnTo>
                  <a:lnTo>
                    <a:pt x="454" y="109"/>
                  </a:lnTo>
                  <a:lnTo>
                    <a:pt x="448" y="106"/>
                  </a:lnTo>
                  <a:lnTo>
                    <a:pt x="443" y="100"/>
                  </a:lnTo>
                  <a:lnTo>
                    <a:pt x="439" y="93"/>
                  </a:lnTo>
                  <a:lnTo>
                    <a:pt x="434" y="86"/>
                  </a:lnTo>
                  <a:lnTo>
                    <a:pt x="430" y="77"/>
                  </a:lnTo>
                  <a:lnTo>
                    <a:pt x="429" y="70"/>
                  </a:lnTo>
                  <a:lnTo>
                    <a:pt x="429" y="63"/>
                  </a:lnTo>
                  <a:lnTo>
                    <a:pt x="441" y="47"/>
                  </a:lnTo>
                  <a:lnTo>
                    <a:pt x="450" y="32"/>
                  </a:lnTo>
                  <a:lnTo>
                    <a:pt x="438" y="32"/>
                  </a:lnTo>
                  <a:lnTo>
                    <a:pt x="416" y="29"/>
                  </a:lnTo>
                  <a:lnTo>
                    <a:pt x="406" y="25"/>
                  </a:lnTo>
                  <a:lnTo>
                    <a:pt x="395" y="22"/>
                  </a:lnTo>
                  <a:lnTo>
                    <a:pt x="388" y="16"/>
                  </a:lnTo>
                  <a:lnTo>
                    <a:pt x="383" y="11"/>
                  </a:lnTo>
                  <a:lnTo>
                    <a:pt x="374" y="11"/>
                  </a:lnTo>
                  <a:lnTo>
                    <a:pt x="367" y="11"/>
                  </a:lnTo>
                  <a:lnTo>
                    <a:pt x="358" y="9"/>
                  </a:lnTo>
                  <a:lnTo>
                    <a:pt x="349" y="7"/>
                  </a:lnTo>
                  <a:lnTo>
                    <a:pt x="331" y="2"/>
                  </a:lnTo>
                  <a:lnTo>
                    <a:pt x="314" y="0"/>
                  </a:lnTo>
                  <a:lnTo>
                    <a:pt x="299" y="2"/>
                  </a:lnTo>
                  <a:lnTo>
                    <a:pt x="285" y="5"/>
                  </a:lnTo>
                  <a:lnTo>
                    <a:pt x="276" y="9"/>
                  </a:lnTo>
                  <a:lnTo>
                    <a:pt x="267" y="13"/>
                  </a:lnTo>
                  <a:lnTo>
                    <a:pt x="259" y="18"/>
                  </a:lnTo>
                  <a:lnTo>
                    <a:pt x="248" y="25"/>
                  </a:lnTo>
                  <a:lnTo>
                    <a:pt x="244" y="27"/>
                  </a:lnTo>
                  <a:lnTo>
                    <a:pt x="237" y="29"/>
                  </a:lnTo>
                  <a:lnTo>
                    <a:pt x="221" y="32"/>
                  </a:lnTo>
                  <a:lnTo>
                    <a:pt x="188" y="32"/>
                  </a:lnTo>
                  <a:lnTo>
                    <a:pt x="177" y="31"/>
                  </a:lnTo>
                  <a:lnTo>
                    <a:pt x="163" y="25"/>
                  </a:lnTo>
                  <a:lnTo>
                    <a:pt x="147" y="16"/>
                  </a:lnTo>
                  <a:lnTo>
                    <a:pt x="129" y="9"/>
                  </a:lnTo>
                  <a:lnTo>
                    <a:pt x="136" y="16"/>
                  </a:lnTo>
                  <a:lnTo>
                    <a:pt x="140" y="22"/>
                  </a:lnTo>
                  <a:lnTo>
                    <a:pt x="140" y="27"/>
                  </a:lnTo>
                  <a:lnTo>
                    <a:pt x="136" y="31"/>
                  </a:lnTo>
                  <a:lnTo>
                    <a:pt x="127" y="36"/>
                  </a:lnTo>
                  <a:lnTo>
                    <a:pt x="113" y="39"/>
                  </a:lnTo>
                  <a:lnTo>
                    <a:pt x="96" y="43"/>
                  </a:lnTo>
                  <a:lnTo>
                    <a:pt x="78" y="48"/>
                  </a:lnTo>
                  <a:lnTo>
                    <a:pt x="71" y="50"/>
                  </a:lnTo>
                  <a:lnTo>
                    <a:pt x="65" y="54"/>
                  </a:lnTo>
                  <a:lnTo>
                    <a:pt x="60" y="57"/>
                  </a:lnTo>
                  <a:lnTo>
                    <a:pt x="58" y="61"/>
                  </a:lnTo>
                  <a:lnTo>
                    <a:pt x="41" y="57"/>
                  </a:lnTo>
                  <a:lnTo>
                    <a:pt x="18" y="57"/>
                  </a:lnTo>
                  <a:lnTo>
                    <a:pt x="9" y="59"/>
                  </a:lnTo>
                  <a:lnTo>
                    <a:pt x="2" y="63"/>
                  </a:lnTo>
                  <a:lnTo>
                    <a:pt x="0" y="66"/>
                  </a:lnTo>
                  <a:lnTo>
                    <a:pt x="0" y="72"/>
                  </a:lnTo>
                  <a:lnTo>
                    <a:pt x="2" y="77"/>
                  </a:lnTo>
                  <a:lnTo>
                    <a:pt x="3" y="82"/>
                  </a:lnTo>
                  <a:lnTo>
                    <a:pt x="9" y="93"/>
                  </a:lnTo>
                  <a:lnTo>
                    <a:pt x="18" y="102"/>
                  </a:lnTo>
                  <a:lnTo>
                    <a:pt x="26" y="109"/>
                  </a:lnTo>
                  <a:lnTo>
                    <a:pt x="35" y="113"/>
                  </a:lnTo>
                  <a:lnTo>
                    <a:pt x="48" y="115"/>
                  </a:lnTo>
                  <a:lnTo>
                    <a:pt x="73" y="116"/>
                  </a:lnTo>
                  <a:lnTo>
                    <a:pt x="76" y="118"/>
                  </a:lnTo>
                  <a:lnTo>
                    <a:pt x="81" y="118"/>
                  </a:lnTo>
                  <a:lnTo>
                    <a:pt x="85" y="122"/>
                  </a:lnTo>
                  <a:lnTo>
                    <a:pt x="90" y="125"/>
                  </a:lnTo>
                  <a:lnTo>
                    <a:pt x="99" y="127"/>
                  </a:lnTo>
                  <a:lnTo>
                    <a:pt x="120" y="131"/>
                  </a:lnTo>
                  <a:lnTo>
                    <a:pt x="142" y="134"/>
                  </a:lnTo>
                  <a:lnTo>
                    <a:pt x="154" y="138"/>
                  </a:lnTo>
                  <a:lnTo>
                    <a:pt x="159" y="143"/>
                  </a:lnTo>
                  <a:lnTo>
                    <a:pt x="163" y="147"/>
                  </a:lnTo>
                  <a:lnTo>
                    <a:pt x="172" y="150"/>
                  </a:lnTo>
                  <a:lnTo>
                    <a:pt x="191" y="154"/>
                  </a:lnTo>
                  <a:lnTo>
                    <a:pt x="218" y="159"/>
                  </a:lnTo>
                  <a:lnTo>
                    <a:pt x="252" y="161"/>
                  </a:lnTo>
                  <a:lnTo>
                    <a:pt x="287" y="163"/>
                  </a:lnTo>
                  <a:lnTo>
                    <a:pt x="322" y="163"/>
                  </a:lnTo>
                  <a:lnTo>
                    <a:pt x="338" y="161"/>
                  </a:lnTo>
                  <a:lnTo>
                    <a:pt x="354" y="158"/>
                  </a:lnTo>
                  <a:lnTo>
                    <a:pt x="368" y="154"/>
                  </a:lnTo>
                  <a:lnTo>
                    <a:pt x="381" y="149"/>
                  </a:lnTo>
                </a:path>
              </a:pathLst>
            </a:custGeom>
            <a:solidFill>
              <a:srgbClr val="EDF1F9"/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26" name="Freeform 33">
              <a:extLst>
                <a:ext uri="{FF2B5EF4-FFF2-40B4-BE49-F238E27FC236}">
                  <a16:creationId xmlns:a16="http://schemas.microsoft.com/office/drawing/2014/main" id="{56F22B7E-04C4-CB97-7922-808FED6237AF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6393" y="4237056"/>
              <a:ext cx="851655" cy="1050822"/>
            </a:xfrm>
            <a:custGeom>
              <a:avLst/>
              <a:gdLst>
                <a:gd name="T0" fmla="*/ 2147483646 w 524"/>
                <a:gd name="T1" fmla="*/ 2147483646 h 730"/>
                <a:gd name="T2" fmla="*/ 2147483646 w 524"/>
                <a:gd name="T3" fmla="*/ 2147483646 h 730"/>
                <a:gd name="T4" fmla="*/ 2147483646 w 524"/>
                <a:gd name="T5" fmla="*/ 2147483646 h 730"/>
                <a:gd name="T6" fmla="*/ 2147483646 w 524"/>
                <a:gd name="T7" fmla="*/ 2147483646 h 730"/>
                <a:gd name="T8" fmla="*/ 2147483646 w 524"/>
                <a:gd name="T9" fmla="*/ 2147483646 h 730"/>
                <a:gd name="T10" fmla="*/ 2147483646 w 524"/>
                <a:gd name="T11" fmla="*/ 2147483646 h 730"/>
                <a:gd name="T12" fmla="*/ 2147483646 w 524"/>
                <a:gd name="T13" fmla="*/ 2147483646 h 730"/>
                <a:gd name="T14" fmla="*/ 2147483646 w 524"/>
                <a:gd name="T15" fmla="*/ 2147483646 h 730"/>
                <a:gd name="T16" fmla="*/ 2147483646 w 524"/>
                <a:gd name="T17" fmla="*/ 2147483646 h 730"/>
                <a:gd name="T18" fmla="*/ 2147483646 w 524"/>
                <a:gd name="T19" fmla="*/ 2147483646 h 730"/>
                <a:gd name="T20" fmla="*/ 2147483646 w 524"/>
                <a:gd name="T21" fmla="*/ 2147483646 h 730"/>
                <a:gd name="T22" fmla="*/ 2147483646 w 524"/>
                <a:gd name="T23" fmla="*/ 2147483646 h 730"/>
                <a:gd name="T24" fmla="*/ 2147483646 w 524"/>
                <a:gd name="T25" fmla="*/ 2147483646 h 730"/>
                <a:gd name="T26" fmla="*/ 2147483646 w 524"/>
                <a:gd name="T27" fmla="*/ 2147483646 h 730"/>
                <a:gd name="T28" fmla="*/ 2147483646 w 524"/>
                <a:gd name="T29" fmla="*/ 2147483646 h 730"/>
                <a:gd name="T30" fmla="*/ 2147483646 w 524"/>
                <a:gd name="T31" fmla="*/ 2147483646 h 730"/>
                <a:gd name="T32" fmla="*/ 2147483646 w 524"/>
                <a:gd name="T33" fmla="*/ 2147483646 h 730"/>
                <a:gd name="T34" fmla="*/ 2147483646 w 524"/>
                <a:gd name="T35" fmla="*/ 2147483646 h 730"/>
                <a:gd name="T36" fmla="*/ 2147483646 w 524"/>
                <a:gd name="T37" fmla="*/ 2147483646 h 730"/>
                <a:gd name="T38" fmla="*/ 2147483646 w 524"/>
                <a:gd name="T39" fmla="*/ 2147483646 h 730"/>
                <a:gd name="T40" fmla="*/ 2147483646 w 524"/>
                <a:gd name="T41" fmla="*/ 2147483646 h 730"/>
                <a:gd name="T42" fmla="*/ 2147483646 w 524"/>
                <a:gd name="T43" fmla="*/ 2147483646 h 730"/>
                <a:gd name="T44" fmla="*/ 2147483646 w 524"/>
                <a:gd name="T45" fmla="*/ 2147483646 h 730"/>
                <a:gd name="T46" fmla="*/ 2147483646 w 524"/>
                <a:gd name="T47" fmla="*/ 2147483646 h 730"/>
                <a:gd name="T48" fmla="*/ 2147483646 w 524"/>
                <a:gd name="T49" fmla="*/ 2147483646 h 730"/>
                <a:gd name="T50" fmla="*/ 2147483646 w 524"/>
                <a:gd name="T51" fmla="*/ 2147483646 h 730"/>
                <a:gd name="T52" fmla="*/ 2147483646 w 524"/>
                <a:gd name="T53" fmla="*/ 2147483646 h 730"/>
                <a:gd name="T54" fmla="*/ 2147483646 w 524"/>
                <a:gd name="T55" fmla="*/ 2147483646 h 730"/>
                <a:gd name="T56" fmla="*/ 2147483646 w 524"/>
                <a:gd name="T57" fmla="*/ 2147483646 h 730"/>
                <a:gd name="T58" fmla="*/ 2147483646 w 524"/>
                <a:gd name="T59" fmla="*/ 2147483646 h 730"/>
                <a:gd name="T60" fmla="*/ 2147483646 w 524"/>
                <a:gd name="T61" fmla="*/ 2147483646 h 730"/>
                <a:gd name="T62" fmla="*/ 2147483646 w 524"/>
                <a:gd name="T63" fmla="*/ 2147483646 h 730"/>
                <a:gd name="T64" fmla="*/ 2147483646 w 524"/>
                <a:gd name="T65" fmla="*/ 2147483646 h 730"/>
                <a:gd name="T66" fmla="*/ 2147483646 w 524"/>
                <a:gd name="T67" fmla="*/ 2147483646 h 730"/>
                <a:gd name="T68" fmla="*/ 2147483646 w 524"/>
                <a:gd name="T69" fmla="*/ 2147483646 h 730"/>
                <a:gd name="T70" fmla="*/ 2147483646 w 524"/>
                <a:gd name="T71" fmla="*/ 2147483646 h 730"/>
                <a:gd name="T72" fmla="*/ 2147483646 w 524"/>
                <a:gd name="T73" fmla="*/ 2147483646 h 730"/>
                <a:gd name="T74" fmla="*/ 2147483646 w 524"/>
                <a:gd name="T75" fmla="*/ 2147483646 h 730"/>
                <a:gd name="T76" fmla="*/ 2147483646 w 524"/>
                <a:gd name="T77" fmla="*/ 2147483646 h 730"/>
                <a:gd name="T78" fmla="*/ 2147483646 w 524"/>
                <a:gd name="T79" fmla="*/ 2147483646 h 730"/>
                <a:gd name="T80" fmla="*/ 2147483646 w 524"/>
                <a:gd name="T81" fmla="*/ 2147483646 h 730"/>
                <a:gd name="T82" fmla="*/ 2147483646 w 524"/>
                <a:gd name="T83" fmla="*/ 2147483646 h 730"/>
                <a:gd name="T84" fmla="*/ 2147483646 w 524"/>
                <a:gd name="T85" fmla="*/ 2147483646 h 730"/>
                <a:gd name="T86" fmla="*/ 2147483646 w 524"/>
                <a:gd name="T87" fmla="*/ 2147483646 h 730"/>
                <a:gd name="T88" fmla="*/ 2147483646 w 524"/>
                <a:gd name="T89" fmla="*/ 2147483646 h 730"/>
                <a:gd name="T90" fmla="*/ 2147483646 w 524"/>
                <a:gd name="T91" fmla="*/ 2147483646 h 730"/>
                <a:gd name="T92" fmla="*/ 2147483646 w 524"/>
                <a:gd name="T93" fmla="*/ 2147483646 h 730"/>
                <a:gd name="T94" fmla="*/ 2147483646 w 524"/>
                <a:gd name="T95" fmla="*/ 2147483646 h 730"/>
                <a:gd name="T96" fmla="*/ 2147483646 w 524"/>
                <a:gd name="T97" fmla="*/ 2147483646 h 730"/>
                <a:gd name="T98" fmla="*/ 2147483646 w 524"/>
                <a:gd name="T99" fmla="*/ 2147483646 h 73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24" h="730">
                  <a:moveTo>
                    <a:pt x="524" y="123"/>
                  </a:moveTo>
                  <a:lnTo>
                    <a:pt x="524" y="114"/>
                  </a:lnTo>
                  <a:lnTo>
                    <a:pt x="523" y="104"/>
                  </a:lnTo>
                  <a:lnTo>
                    <a:pt x="519" y="91"/>
                  </a:lnTo>
                  <a:lnTo>
                    <a:pt x="516" y="79"/>
                  </a:lnTo>
                  <a:lnTo>
                    <a:pt x="507" y="55"/>
                  </a:lnTo>
                  <a:lnTo>
                    <a:pt x="501" y="45"/>
                  </a:lnTo>
                  <a:lnTo>
                    <a:pt x="500" y="45"/>
                  </a:lnTo>
                  <a:lnTo>
                    <a:pt x="493" y="43"/>
                  </a:lnTo>
                  <a:lnTo>
                    <a:pt x="487" y="43"/>
                  </a:lnTo>
                  <a:lnTo>
                    <a:pt x="480" y="45"/>
                  </a:lnTo>
                  <a:lnTo>
                    <a:pt x="471" y="48"/>
                  </a:lnTo>
                  <a:lnTo>
                    <a:pt x="462" y="54"/>
                  </a:lnTo>
                  <a:lnTo>
                    <a:pt x="452" y="57"/>
                  </a:lnTo>
                  <a:lnTo>
                    <a:pt x="443" y="59"/>
                  </a:lnTo>
                  <a:lnTo>
                    <a:pt x="434" y="63"/>
                  </a:lnTo>
                  <a:lnTo>
                    <a:pt x="422" y="73"/>
                  </a:lnTo>
                  <a:lnTo>
                    <a:pt x="406" y="91"/>
                  </a:lnTo>
                  <a:lnTo>
                    <a:pt x="386" y="111"/>
                  </a:lnTo>
                  <a:lnTo>
                    <a:pt x="386" y="116"/>
                  </a:lnTo>
                  <a:lnTo>
                    <a:pt x="384" y="122"/>
                  </a:lnTo>
                  <a:lnTo>
                    <a:pt x="383" y="125"/>
                  </a:lnTo>
                  <a:lnTo>
                    <a:pt x="381" y="131"/>
                  </a:lnTo>
                  <a:lnTo>
                    <a:pt x="372" y="138"/>
                  </a:lnTo>
                  <a:lnTo>
                    <a:pt x="363" y="143"/>
                  </a:lnTo>
                  <a:lnTo>
                    <a:pt x="353" y="147"/>
                  </a:lnTo>
                  <a:lnTo>
                    <a:pt x="342" y="148"/>
                  </a:lnTo>
                  <a:lnTo>
                    <a:pt x="331" y="148"/>
                  </a:lnTo>
                  <a:lnTo>
                    <a:pt x="322" y="145"/>
                  </a:lnTo>
                  <a:lnTo>
                    <a:pt x="324" y="134"/>
                  </a:lnTo>
                  <a:lnTo>
                    <a:pt x="328" y="122"/>
                  </a:lnTo>
                  <a:lnTo>
                    <a:pt x="328" y="116"/>
                  </a:lnTo>
                  <a:lnTo>
                    <a:pt x="328" y="111"/>
                  </a:lnTo>
                  <a:lnTo>
                    <a:pt x="326" y="107"/>
                  </a:lnTo>
                  <a:lnTo>
                    <a:pt x="321" y="106"/>
                  </a:lnTo>
                  <a:lnTo>
                    <a:pt x="301" y="104"/>
                  </a:lnTo>
                  <a:lnTo>
                    <a:pt x="294" y="104"/>
                  </a:lnTo>
                  <a:lnTo>
                    <a:pt x="294" y="102"/>
                  </a:lnTo>
                  <a:lnTo>
                    <a:pt x="292" y="102"/>
                  </a:lnTo>
                  <a:lnTo>
                    <a:pt x="292" y="100"/>
                  </a:lnTo>
                  <a:lnTo>
                    <a:pt x="289" y="86"/>
                  </a:lnTo>
                  <a:lnTo>
                    <a:pt x="285" y="63"/>
                  </a:lnTo>
                  <a:lnTo>
                    <a:pt x="283" y="27"/>
                  </a:lnTo>
                  <a:lnTo>
                    <a:pt x="282" y="27"/>
                  </a:lnTo>
                  <a:lnTo>
                    <a:pt x="283" y="27"/>
                  </a:lnTo>
                  <a:lnTo>
                    <a:pt x="252" y="20"/>
                  </a:lnTo>
                  <a:lnTo>
                    <a:pt x="214" y="11"/>
                  </a:lnTo>
                  <a:lnTo>
                    <a:pt x="181" y="2"/>
                  </a:lnTo>
                  <a:lnTo>
                    <a:pt x="161" y="0"/>
                  </a:lnTo>
                  <a:lnTo>
                    <a:pt x="156" y="9"/>
                  </a:lnTo>
                  <a:lnTo>
                    <a:pt x="145" y="27"/>
                  </a:lnTo>
                  <a:lnTo>
                    <a:pt x="138" y="38"/>
                  </a:lnTo>
                  <a:lnTo>
                    <a:pt x="128" y="45"/>
                  </a:lnTo>
                  <a:lnTo>
                    <a:pt x="120" y="48"/>
                  </a:lnTo>
                  <a:lnTo>
                    <a:pt x="113" y="50"/>
                  </a:lnTo>
                  <a:lnTo>
                    <a:pt x="106" y="52"/>
                  </a:lnTo>
                  <a:lnTo>
                    <a:pt x="99" y="54"/>
                  </a:lnTo>
                  <a:lnTo>
                    <a:pt x="94" y="72"/>
                  </a:lnTo>
                  <a:lnTo>
                    <a:pt x="89" y="89"/>
                  </a:lnTo>
                  <a:lnTo>
                    <a:pt x="83" y="107"/>
                  </a:lnTo>
                  <a:lnTo>
                    <a:pt x="78" y="129"/>
                  </a:lnTo>
                  <a:lnTo>
                    <a:pt x="74" y="143"/>
                  </a:lnTo>
                  <a:lnTo>
                    <a:pt x="73" y="156"/>
                  </a:lnTo>
                  <a:lnTo>
                    <a:pt x="67" y="170"/>
                  </a:lnTo>
                  <a:lnTo>
                    <a:pt x="64" y="186"/>
                  </a:lnTo>
                  <a:lnTo>
                    <a:pt x="58" y="204"/>
                  </a:lnTo>
                  <a:lnTo>
                    <a:pt x="57" y="231"/>
                  </a:lnTo>
                  <a:lnTo>
                    <a:pt x="55" y="241"/>
                  </a:lnTo>
                  <a:lnTo>
                    <a:pt x="51" y="261"/>
                  </a:lnTo>
                  <a:lnTo>
                    <a:pt x="48" y="272"/>
                  </a:lnTo>
                  <a:lnTo>
                    <a:pt x="42" y="284"/>
                  </a:lnTo>
                  <a:lnTo>
                    <a:pt x="37" y="288"/>
                  </a:lnTo>
                  <a:lnTo>
                    <a:pt x="34" y="292"/>
                  </a:lnTo>
                  <a:lnTo>
                    <a:pt x="28" y="293"/>
                  </a:lnTo>
                  <a:lnTo>
                    <a:pt x="21" y="293"/>
                  </a:lnTo>
                  <a:lnTo>
                    <a:pt x="11" y="311"/>
                  </a:lnTo>
                  <a:lnTo>
                    <a:pt x="2" y="324"/>
                  </a:lnTo>
                  <a:lnTo>
                    <a:pt x="0" y="329"/>
                  </a:lnTo>
                  <a:lnTo>
                    <a:pt x="2" y="336"/>
                  </a:lnTo>
                  <a:lnTo>
                    <a:pt x="5" y="343"/>
                  </a:lnTo>
                  <a:lnTo>
                    <a:pt x="11" y="352"/>
                  </a:lnTo>
                  <a:lnTo>
                    <a:pt x="16" y="359"/>
                  </a:lnTo>
                  <a:lnTo>
                    <a:pt x="21" y="367"/>
                  </a:lnTo>
                  <a:lnTo>
                    <a:pt x="27" y="370"/>
                  </a:lnTo>
                  <a:lnTo>
                    <a:pt x="32" y="372"/>
                  </a:lnTo>
                  <a:lnTo>
                    <a:pt x="30" y="381"/>
                  </a:lnTo>
                  <a:lnTo>
                    <a:pt x="28" y="390"/>
                  </a:lnTo>
                  <a:lnTo>
                    <a:pt x="27" y="395"/>
                  </a:lnTo>
                  <a:lnTo>
                    <a:pt x="23" y="399"/>
                  </a:lnTo>
                  <a:lnTo>
                    <a:pt x="18" y="404"/>
                  </a:lnTo>
                  <a:lnTo>
                    <a:pt x="16" y="406"/>
                  </a:lnTo>
                  <a:lnTo>
                    <a:pt x="16" y="413"/>
                  </a:lnTo>
                  <a:lnTo>
                    <a:pt x="16" y="420"/>
                  </a:lnTo>
                  <a:lnTo>
                    <a:pt x="16" y="426"/>
                  </a:lnTo>
                  <a:lnTo>
                    <a:pt x="19" y="433"/>
                  </a:lnTo>
                  <a:lnTo>
                    <a:pt x="34" y="433"/>
                  </a:lnTo>
                  <a:lnTo>
                    <a:pt x="50" y="435"/>
                  </a:lnTo>
                  <a:lnTo>
                    <a:pt x="66" y="438"/>
                  </a:lnTo>
                  <a:lnTo>
                    <a:pt x="81" y="442"/>
                  </a:lnTo>
                  <a:lnTo>
                    <a:pt x="96" y="447"/>
                  </a:lnTo>
                  <a:lnTo>
                    <a:pt x="108" y="453"/>
                  </a:lnTo>
                  <a:lnTo>
                    <a:pt x="113" y="456"/>
                  </a:lnTo>
                  <a:lnTo>
                    <a:pt x="115" y="458"/>
                  </a:lnTo>
                  <a:lnTo>
                    <a:pt x="119" y="461"/>
                  </a:lnTo>
                  <a:lnTo>
                    <a:pt x="119" y="465"/>
                  </a:lnTo>
                  <a:lnTo>
                    <a:pt x="117" y="469"/>
                  </a:lnTo>
                  <a:lnTo>
                    <a:pt x="119" y="481"/>
                  </a:lnTo>
                  <a:lnTo>
                    <a:pt x="120" y="490"/>
                  </a:lnTo>
                  <a:lnTo>
                    <a:pt x="126" y="499"/>
                  </a:lnTo>
                  <a:lnTo>
                    <a:pt x="133" y="508"/>
                  </a:lnTo>
                  <a:lnTo>
                    <a:pt x="142" y="515"/>
                  </a:lnTo>
                  <a:lnTo>
                    <a:pt x="143" y="526"/>
                  </a:lnTo>
                  <a:lnTo>
                    <a:pt x="149" y="553"/>
                  </a:lnTo>
                  <a:lnTo>
                    <a:pt x="152" y="571"/>
                  </a:lnTo>
                  <a:lnTo>
                    <a:pt x="156" y="588"/>
                  </a:lnTo>
                  <a:lnTo>
                    <a:pt x="161" y="605"/>
                  </a:lnTo>
                  <a:lnTo>
                    <a:pt x="167" y="617"/>
                  </a:lnTo>
                  <a:lnTo>
                    <a:pt x="172" y="637"/>
                  </a:lnTo>
                  <a:lnTo>
                    <a:pt x="182" y="674"/>
                  </a:lnTo>
                  <a:lnTo>
                    <a:pt x="191" y="694"/>
                  </a:lnTo>
                  <a:lnTo>
                    <a:pt x="198" y="710"/>
                  </a:lnTo>
                  <a:lnTo>
                    <a:pt x="204" y="717"/>
                  </a:lnTo>
                  <a:lnTo>
                    <a:pt x="207" y="723"/>
                  </a:lnTo>
                  <a:lnTo>
                    <a:pt x="211" y="726"/>
                  </a:lnTo>
                  <a:lnTo>
                    <a:pt x="216" y="730"/>
                  </a:lnTo>
                  <a:lnTo>
                    <a:pt x="214" y="728"/>
                  </a:lnTo>
                  <a:lnTo>
                    <a:pt x="214" y="726"/>
                  </a:lnTo>
                  <a:lnTo>
                    <a:pt x="218" y="726"/>
                  </a:lnTo>
                  <a:lnTo>
                    <a:pt x="225" y="724"/>
                  </a:lnTo>
                  <a:lnTo>
                    <a:pt x="234" y="721"/>
                  </a:lnTo>
                  <a:lnTo>
                    <a:pt x="246" y="717"/>
                  </a:lnTo>
                  <a:lnTo>
                    <a:pt x="259" y="710"/>
                  </a:lnTo>
                  <a:lnTo>
                    <a:pt x="273" y="703"/>
                  </a:lnTo>
                  <a:lnTo>
                    <a:pt x="285" y="692"/>
                  </a:lnTo>
                  <a:lnTo>
                    <a:pt x="303" y="692"/>
                  </a:lnTo>
                  <a:lnTo>
                    <a:pt x="331" y="690"/>
                  </a:lnTo>
                  <a:lnTo>
                    <a:pt x="360" y="689"/>
                  </a:lnTo>
                  <a:lnTo>
                    <a:pt x="381" y="689"/>
                  </a:lnTo>
                  <a:lnTo>
                    <a:pt x="384" y="687"/>
                  </a:lnTo>
                  <a:lnTo>
                    <a:pt x="386" y="687"/>
                  </a:lnTo>
                  <a:lnTo>
                    <a:pt x="386" y="676"/>
                  </a:lnTo>
                  <a:lnTo>
                    <a:pt x="384" y="656"/>
                  </a:lnTo>
                  <a:lnTo>
                    <a:pt x="383" y="639"/>
                  </a:lnTo>
                  <a:lnTo>
                    <a:pt x="381" y="628"/>
                  </a:lnTo>
                  <a:lnTo>
                    <a:pt x="386" y="628"/>
                  </a:lnTo>
                  <a:lnTo>
                    <a:pt x="388" y="628"/>
                  </a:lnTo>
                  <a:lnTo>
                    <a:pt x="399" y="628"/>
                  </a:lnTo>
                  <a:lnTo>
                    <a:pt x="409" y="626"/>
                  </a:lnTo>
                  <a:lnTo>
                    <a:pt x="415" y="624"/>
                  </a:lnTo>
                  <a:lnTo>
                    <a:pt x="422" y="619"/>
                  </a:lnTo>
                  <a:lnTo>
                    <a:pt x="429" y="612"/>
                  </a:lnTo>
                  <a:lnTo>
                    <a:pt x="438" y="601"/>
                  </a:lnTo>
                  <a:lnTo>
                    <a:pt x="441" y="601"/>
                  </a:lnTo>
                  <a:lnTo>
                    <a:pt x="445" y="599"/>
                  </a:lnTo>
                  <a:lnTo>
                    <a:pt x="436" y="588"/>
                  </a:lnTo>
                  <a:lnTo>
                    <a:pt x="431" y="572"/>
                  </a:lnTo>
                  <a:lnTo>
                    <a:pt x="425" y="554"/>
                  </a:lnTo>
                  <a:lnTo>
                    <a:pt x="422" y="537"/>
                  </a:lnTo>
                  <a:lnTo>
                    <a:pt x="418" y="504"/>
                  </a:lnTo>
                  <a:lnTo>
                    <a:pt x="418" y="492"/>
                  </a:lnTo>
                  <a:lnTo>
                    <a:pt x="411" y="490"/>
                  </a:lnTo>
                  <a:lnTo>
                    <a:pt x="392" y="485"/>
                  </a:lnTo>
                  <a:lnTo>
                    <a:pt x="369" y="478"/>
                  </a:lnTo>
                  <a:lnTo>
                    <a:pt x="349" y="467"/>
                  </a:lnTo>
                  <a:lnTo>
                    <a:pt x="342" y="465"/>
                  </a:lnTo>
                  <a:lnTo>
                    <a:pt x="340" y="461"/>
                  </a:lnTo>
                  <a:lnTo>
                    <a:pt x="340" y="463"/>
                  </a:lnTo>
                  <a:lnTo>
                    <a:pt x="337" y="465"/>
                  </a:lnTo>
                  <a:lnTo>
                    <a:pt x="331" y="467"/>
                  </a:lnTo>
                  <a:lnTo>
                    <a:pt x="324" y="469"/>
                  </a:lnTo>
                  <a:lnTo>
                    <a:pt x="315" y="469"/>
                  </a:lnTo>
                  <a:lnTo>
                    <a:pt x="307" y="465"/>
                  </a:lnTo>
                  <a:lnTo>
                    <a:pt x="298" y="461"/>
                  </a:lnTo>
                  <a:lnTo>
                    <a:pt x="289" y="456"/>
                  </a:lnTo>
                  <a:lnTo>
                    <a:pt x="291" y="456"/>
                  </a:lnTo>
                  <a:lnTo>
                    <a:pt x="289" y="449"/>
                  </a:lnTo>
                  <a:lnTo>
                    <a:pt x="291" y="431"/>
                  </a:lnTo>
                  <a:lnTo>
                    <a:pt x="292" y="413"/>
                  </a:lnTo>
                  <a:lnTo>
                    <a:pt x="296" y="395"/>
                  </a:lnTo>
                  <a:lnTo>
                    <a:pt x="303" y="368"/>
                  </a:lnTo>
                  <a:lnTo>
                    <a:pt x="308" y="356"/>
                  </a:lnTo>
                  <a:lnTo>
                    <a:pt x="312" y="342"/>
                  </a:lnTo>
                  <a:lnTo>
                    <a:pt x="317" y="333"/>
                  </a:lnTo>
                  <a:lnTo>
                    <a:pt x="322" y="326"/>
                  </a:lnTo>
                  <a:lnTo>
                    <a:pt x="333" y="320"/>
                  </a:lnTo>
                  <a:lnTo>
                    <a:pt x="354" y="306"/>
                  </a:lnTo>
                  <a:lnTo>
                    <a:pt x="374" y="292"/>
                  </a:lnTo>
                  <a:lnTo>
                    <a:pt x="384" y="284"/>
                  </a:lnTo>
                  <a:lnTo>
                    <a:pt x="404" y="270"/>
                  </a:lnTo>
                  <a:lnTo>
                    <a:pt x="429" y="254"/>
                  </a:lnTo>
                  <a:lnTo>
                    <a:pt x="431" y="238"/>
                  </a:lnTo>
                  <a:lnTo>
                    <a:pt x="438" y="211"/>
                  </a:lnTo>
                  <a:lnTo>
                    <a:pt x="441" y="197"/>
                  </a:lnTo>
                  <a:lnTo>
                    <a:pt x="445" y="184"/>
                  </a:lnTo>
                  <a:lnTo>
                    <a:pt x="448" y="175"/>
                  </a:lnTo>
                  <a:lnTo>
                    <a:pt x="452" y="170"/>
                  </a:lnTo>
                  <a:lnTo>
                    <a:pt x="457" y="172"/>
                  </a:lnTo>
                  <a:lnTo>
                    <a:pt x="473" y="170"/>
                  </a:lnTo>
                  <a:lnTo>
                    <a:pt x="494" y="170"/>
                  </a:lnTo>
                  <a:lnTo>
                    <a:pt x="517" y="170"/>
                  </a:lnTo>
                  <a:lnTo>
                    <a:pt x="521" y="150"/>
                  </a:lnTo>
                  <a:lnTo>
                    <a:pt x="524" y="123"/>
                  </a:lnTo>
                </a:path>
              </a:pathLst>
            </a:custGeom>
            <a:solidFill>
              <a:srgbClr val="FF85FF"/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27" name="Freeform 34">
              <a:extLst>
                <a:ext uri="{FF2B5EF4-FFF2-40B4-BE49-F238E27FC236}">
                  <a16:creationId xmlns:a16="http://schemas.microsoft.com/office/drawing/2014/main" id="{5ACCAEFA-6CBE-2534-5063-139EEA22FA8C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4657" y="4157219"/>
              <a:ext cx="959940" cy="794050"/>
            </a:xfrm>
            <a:custGeom>
              <a:avLst/>
              <a:gdLst>
                <a:gd name="T0" fmla="*/ 2147483646 w 588"/>
                <a:gd name="T1" fmla="*/ 2147483646 h 550"/>
                <a:gd name="T2" fmla="*/ 2147483646 w 588"/>
                <a:gd name="T3" fmla="*/ 2147483646 h 550"/>
                <a:gd name="T4" fmla="*/ 2147483646 w 588"/>
                <a:gd name="T5" fmla="*/ 2147483646 h 550"/>
                <a:gd name="T6" fmla="*/ 2147483646 w 588"/>
                <a:gd name="T7" fmla="*/ 2147483646 h 550"/>
                <a:gd name="T8" fmla="*/ 2147483646 w 588"/>
                <a:gd name="T9" fmla="*/ 2147483646 h 550"/>
                <a:gd name="T10" fmla="*/ 2147483646 w 588"/>
                <a:gd name="T11" fmla="*/ 2147483646 h 550"/>
                <a:gd name="T12" fmla="*/ 2147483646 w 588"/>
                <a:gd name="T13" fmla="*/ 2147483646 h 550"/>
                <a:gd name="T14" fmla="*/ 2147483646 w 588"/>
                <a:gd name="T15" fmla="*/ 2147483646 h 550"/>
                <a:gd name="T16" fmla="*/ 2147483646 w 588"/>
                <a:gd name="T17" fmla="*/ 2147483646 h 550"/>
                <a:gd name="T18" fmla="*/ 2147483646 w 588"/>
                <a:gd name="T19" fmla="*/ 2147483646 h 550"/>
                <a:gd name="T20" fmla="*/ 2147483646 w 588"/>
                <a:gd name="T21" fmla="*/ 2147483646 h 550"/>
                <a:gd name="T22" fmla="*/ 2147483646 w 588"/>
                <a:gd name="T23" fmla="*/ 2147483646 h 550"/>
                <a:gd name="T24" fmla="*/ 2147483646 w 588"/>
                <a:gd name="T25" fmla="*/ 2147483646 h 550"/>
                <a:gd name="T26" fmla="*/ 2147483646 w 588"/>
                <a:gd name="T27" fmla="*/ 2147483646 h 550"/>
                <a:gd name="T28" fmla="*/ 2147483646 w 588"/>
                <a:gd name="T29" fmla="*/ 2147483646 h 550"/>
                <a:gd name="T30" fmla="*/ 2147483646 w 588"/>
                <a:gd name="T31" fmla="*/ 2147483646 h 550"/>
                <a:gd name="T32" fmla="*/ 2147483646 w 588"/>
                <a:gd name="T33" fmla="*/ 2147483646 h 550"/>
                <a:gd name="T34" fmla="*/ 2147483646 w 588"/>
                <a:gd name="T35" fmla="*/ 2147483646 h 550"/>
                <a:gd name="T36" fmla="*/ 2147483646 w 588"/>
                <a:gd name="T37" fmla="*/ 2147483646 h 550"/>
                <a:gd name="T38" fmla="*/ 2147483646 w 588"/>
                <a:gd name="T39" fmla="*/ 2147483646 h 550"/>
                <a:gd name="T40" fmla="*/ 2147483646 w 588"/>
                <a:gd name="T41" fmla="*/ 2147483646 h 550"/>
                <a:gd name="T42" fmla="*/ 2147483646 w 588"/>
                <a:gd name="T43" fmla="*/ 2147483646 h 550"/>
                <a:gd name="T44" fmla="*/ 2147483646 w 588"/>
                <a:gd name="T45" fmla="*/ 2147483646 h 550"/>
                <a:gd name="T46" fmla="*/ 2147483646 w 588"/>
                <a:gd name="T47" fmla="*/ 2147483646 h 550"/>
                <a:gd name="T48" fmla="*/ 2147483646 w 588"/>
                <a:gd name="T49" fmla="*/ 2147483646 h 550"/>
                <a:gd name="T50" fmla="*/ 2147483646 w 588"/>
                <a:gd name="T51" fmla="*/ 2147483646 h 550"/>
                <a:gd name="T52" fmla="*/ 2147483646 w 588"/>
                <a:gd name="T53" fmla="*/ 2147483646 h 550"/>
                <a:gd name="T54" fmla="*/ 2147483646 w 588"/>
                <a:gd name="T55" fmla="*/ 2147483646 h 550"/>
                <a:gd name="T56" fmla="*/ 2147483646 w 588"/>
                <a:gd name="T57" fmla="*/ 0 h 550"/>
                <a:gd name="T58" fmla="*/ 2147483646 w 588"/>
                <a:gd name="T59" fmla="*/ 2147483646 h 550"/>
                <a:gd name="T60" fmla="*/ 2147483646 w 588"/>
                <a:gd name="T61" fmla="*/ 2147483646 h 550"/>
                <a:gd name="T62" fmla="*/ 2147483646 w 588"/>
                <a:gd name="T63" fmla="*/ 2147483646 h 550"/>
                <a:gd name="T64" fmla="*/ 2147483646 w 588"/>
                <a:gd name="T65" fmla="*/ 2147483646 h 550"/>
                <a:gd name="T66" fmla="*/ 2147483646 w 588"/>
                <a:gd name="T67" fmla="*/ 2147483646 h 550"/>
                <a:gd name="T68" fmla="*/ 2147483646 w 588"/>
                <a:gd name="T69" fmla="*/ 2147483646 h 550"/>
                <a:gd name="T70" fmla="*/ 2147483646 w 588"/>
                <a:gd name="T71" fmla="*/ 2147483646 h 550"/>
                <a:gd name="T72" fmla="*/ 2147483646 w 588"/>
                <a:gd name="T73" fmla="*/ 2147483646 h 550"/>
                <a:gd name="T74" fmla="*/ 2147483646 w 588"/>
                <a:gd name="T75" fmla="*/ 2147483646 h 550"/>
                <a:gd name="T76" fmla="*/ 2147483646 w 588"/>
                <a:gd name="T77" fmla="*/ 2147483646 h 550"/>
                <a:gd name="T78" fmla="*/ 2147483646 w 588"/>
                <a:gd name="T79" fmla="*/ 2147483646 h 550"/>
                <a:gd name="T80" fmla="*/ 2147483646 w 588"/>
                <a:gd name="T81" fmla="*/ 2147483646 h 550"/>
                <a:gd name="T82" fmla="*/ 2147483646 w 588"/>
                <a:gd name="T83" fmla="*/ 2147483646 h 550"/>
                <a:gd name="T84" fmla="*/ 2147483646 w 588"/>
                <a:gd name="T85" fmla="*/ 2147483646 h 550"/>
                <a:gd name="T86" fmla="*/ 2147483646 w 588"/>
                <a:gd name="T87" fmla="*/ 2147483646 h 550"/>
                <a:gd name="T88" fmla="*/ 2147483646 w 588"/>
                <a:gd name="T89" fmla="*/ 2147483646 h 550"/>
                <a:gd name="T90" fmla="*/ 2147483646 w 588"/>
                <a:gd name="T91" fmla="*/ 2147483646 h 550"/>
                <a:gd name="T92" fmla="*/ 2147483646 w 588"/>
                <a:gd name="T93" fmla="*/ 2147483646 h 550"/>
                <a:gd name="T94" fmla="*/ 2147483646 w 588"/>
                <a:gd name="T95" fmla="*/ 2147483646 h 550"/>
                <a:gd name="T96" fmla="*/ 2147483646 w 588"/>
                <a:gd name="T97" fmla="*/ 2147483646 h 550"/>
                <a:gd name="T98" fmla="*/ 2147483646 w 588"/>
                <a:gd name="T99" fmla="*/ 2147483646 h 550"/>
                <a:gd name="T100" fmla="*/ 2147483646 w 588"/>
                <a:gd name="T101" fmla="*/ 2147483646 h 550"/>
                <a:gd name="T102" fmla="*/ 2147483646 w 588"/>
                <a:gd name="T103" fmla="*/ 2147483646 h 55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588" h="550">
                  <a:moveTo>
                    <a:pt x="250" y="516"/>
                  </a:moveTo>
                  <a:lnTo>
                    <a:pt x="264" y="518"/>
                  </a:lnTo>
                  <a:lnTo>
                    <a:pt x="276" y="518"/>
                  </a:lnTo>
                  <a:lnTo>
                    <a:pt x="289" y="516"/>
                  </a:lnTo>
                  <a:lnTo>
                    <a:pt x="299" y="513"/>
                  </a:lnTo>
                  <a:lnTo>
                    <a:pt x="317" y="506"/>
                  </a:lnTo>
                  <a:lnTo>
                    <a:pt x="335" y="497"/>
                  </a:lnTo>
                  <a:lnTo>
                    <a:pt x="351" y="486"/>
                  </a:lnTo>
                  <a:lnTo>
                    <a:pt x="367" y="477"/>
                  </a:lnTo>
                  <a:lnTo>
                    <a:pt x="375" y="474"/>
                  </a:lnTo>
                  <a:lnTo>
                    <a:pt x="384" y="470"/>
                  </a:lnTo>
                  <a:lnTo>
                    <a:pt x="393" y="468"/>
                  </a:lnTo>
                  <a:lnTo>
                    <a:pt x="404" y="468"/>
                  </a:lnTo>
                  <a:lnTo>
                    <a:pt x="411" y="461"/>
                  </a:lnTo>
                  <a:lnTo>
                    <a:pt x="423" y="450"/>
                  </a:lnTo>
                  <a:lnTo>
                    <a:pt x="439" y="441"/>
                  </a:lnTo>
                  <a:lnTo>
                    <a:pt x="448" y="436"/>
                  </a:lnTo>
                  <a:lnTo>
                    <a:pt x="450" y="431"/>
                  </a:lnTo>
                  <a:lnTo>
                    <a:pt x="453" y="429"/>
                  </a:lnTo>
                  <a:lnTo>
                    <a:pt x="461" y="425"/>
                  </a:lnTo>
                  <a:lnTo>
                    <a:pt x="469" y="425"/>
                  </a:lnTo>
                  <a:lnTo>
                    <a:pt x="487" y="423"/>
                  </a:lnTo>
                  <a:lnTo>
                    <a:pt x="503" y="427"/>
                  </a:lnTo>
                  <a:lnTo>
                    <a:pt x="507" y="427"/>
                  </a:lnTo>
                  <a:lnTo>
                    <a:pt x="512" y="427"/>
                  </a:lnTo>
                  <a:lnTo>
                    <a:pt x="524" y="422"/>
                  </a:lnTo>
                  <a:lnTo>
                    <a:pt x="540" y="416"/>
                  </a:lnTo>
                  <a:lnTo>
                    <a:pt x="547" y="411"/>
                  </a:lnTo>
                  <a:lnTo>
                    <a:pt x="553" y="407"/>
                  </a:lnTo>
                  <a:lnTo>
                    <a:pt x="553" y="397"/>
                  </a:lnTo>
                  <a:lnTo>
                    <a:pt x="553" y="384"/>
                  </a:lnTo>
                  <a:lnTo>
                    <a:pt x="551" y="384"/>
                  </a:lnTo>
                  <a:lnTo>
                    <a:pt x="547" y="381"/>
                  </a:lnTo>
                  <a:lnTo>
                    <a:pt x="546" y="377"/>
                  </a:lnTo>
                  <a:lnTo>
                    <a:pt x="546" y="373"/>
                  </a:lnTo>
                  <a:lnTo>
                    <a:pt x="544" y="364"/>
                  </a:lnTo>
                  <a:lnTo>
                    <a:pt x="540" y="357"/>
                  </a:lnTo>
                  <a:lnTo>
                    <a:pt x="540" y="347"/>
                  </a:lnTo>
                  <a:lnTo>
                    <a:pt x="540" y="336"/>
                  </a:lnTo>
                  <a:lnTo>
                    <a:pt x="554" y="329"/>
                  </a:lnTo>
                  <a:lnTo>
                    <a:pt x="565" y="318"/>
                  </a:lnTo>
                  <a:lnTo>
                    <a:pt x="574" y="318"/>
                  </a:lnTo>
                  <a:lnTo>
                    <a:pt x="583" y="318"/>
                  </a:lnTo>
                  <a:lnTo>
                    <a:pt x="585" y="313"/>
                  </a:lnTo>
                  <a:lnTo>
                    <a:pt x="586" y="307"/>
                  </a:lnTo>
                  <a:lnTo>
                    <a:pt x="586" y="302"/>
                  </a:lnTo>
                  <a:lnTo>
                    <a:pt x="583" y="296"/>
                  </a:lnTo>
                  <a:lnTo>
                    <a:pt x="583" y="289"/>
                  </a:lnTo>
                  <a:lnTo>
                    <a:pt x="583" y="284"/>
                  </a:lnTo>
                  <a:lnTo>
                    <a:pt x="585" y="279"/>
                  </a:lnTo>
                  <a:lnTo>
                    <a:pt x="588" y="273"/>
                  </a:lnTo>
                  <a:lnTo>
                    <a:pt x="588" y="262"/>
                  </a:lnTo>
                  <a:lnTo>
                    <a:pt x="586" y="254"/>
                  </a:lnTo>
                  <a:lnTo>
                    <a:pt x="583" y="245"/>
                  </a:lnTo>
                  <a:lnTo>
                    <a:pt x="578" y="237"/>
                  </a:lnTo>
                  <a:lnTo>
                    <a:pt x="572" y="237"/>
                  </a:lnTo>
                  <a:lnTo>
                    <a:pt x="565" y="234"/>
                  </a:lnTo>
                  <a:lnTo>
                    <a:pt x="562" y="228"/>
                  </a:lnTo>
                  <a:lnTo>
                    <a:pt x="560" y="218"/>
                  </a:lnTo>
                  <a:lnTo>
                    <a:pt x="560" y="209"/>
                  </a:lnTo>
                  <a:lnTo>
                    <a:pt x="558" y="198"/>
                  </a:lnTo>
                  <a:lnTo>
                    <a:pt x="546" y="194"/>
                  </a:lnTo>
                  <a:lnTo>
                    <a:pt x="531" y="194"/>
                  </a:lnTo>
                  <a:lnTo>
                    <a:pt x="523" y="186"/>
                  </a:lnTo>
                  <a:lnTo>
                    <a:pt x="510" y="169"/>
                  </a:lnTo>
                  <a:lnTo>
                    <a:pt x="501" y="152"/>
                  </a:lnTo>
                  <a:lnTo>
                    <a:pt x="496" y="137"/>
                  </a:lnTo>
                  <a:lnTo>
                    <a:pt x="492" y="137"/>
                  </a:lnTo>
                  <a:lnTo>
                    <a:pt x="487" y="137"/>
                  </a:lnTo>
                  <a:lnTo>
                    <a:pt x="476" y="121"/>
                  </a:lnTo>
                  <a:lnTo>
                    <a:pt x="464" y="101"/>
                  </a:lnTo>
                  <a:lnTo>
                    <a:pt x="443" y="101"/>
                  </a:lnTo>
                  <a:lnTo>
                    <a:pt x="422" y="101"/>
                  </a:lnTo>
                  <a:lnTo>
                    <a:pt x="420" y="109"/>
                  </a:lnTo>
                  <a:lnTo>
                    <a:pt x="416" y="118"/>
                  </a:lnTo>
                  <a:lnTo>
                    <a:pt x="402" y="109"/>
                  </a:lnTo>
                  <a:lnTo>
                    <a:pt x="390" y="101"/>
                  </a:lnTo>
                  <a:lnTo>
                    <a:pt x="388" y="91"/>
                  </a:lnTo>
                  <a:lnTo>
                    <a:pt x="384" y="78"/>
                  </a:lnTo>
                  <a:lnTo>
                    <a:pt x="381" y="66"/>
                  </a:lnTo>
                  <a:lnTo>
                    <a:pt x="375" y="53"/>
                  </a:lnTo>
                  <a:lnTo>
                    <a:pt x="367" y="28"/>
                  </a:lnTo>
                  <a:lnTo>
                    <a:pt x="363" y="8"/>
                  </a:lnTo>
                  <a:lnTo>
                    <a:pt x="360" y="7"/>
                  </a:lnTo>
                  <a:lnTo>
                    <a:pt x="360" y="3"/>
                  </a:lnTo>
                  <a:lnTo>
                    <a:pt x="356" y="1"/>
                  </a:lnTo>
                  <a:lnTo>
                    <a:pt x="352" y="0"/>
                  </a:lnTo>
                  <a:lnTo>
                    <a:pt x="326" y="7"/>
                  </a:lnTo>
                  <a:lnTo>
                    <a:pt x="308" y="7"/>
                  </a:lnTo>
                  <a:lnTo>
                    <a:pt x="310" y="19"/>
                  </a:lnTo>
                  <a:lnTo>
                    <a:pt x="310" y="34"/>
                  </a:lnTo>
                  <a:lnTo>
                    <a:pt x="306" y="48"/>
                  </a:lnTo>
                  <a:lnTo>
                    <a:pt x="301" y="62"/>
                  </a:lnTo>
                  <a:lnTo>
                    <a:pt x="294" y="75"/>
                  </a:lnTo>
                  <a:lnTo>
                    <a:pt x="283" y="85"/>
                  </a:lnTo>
                  <a:lnTo>
                    <a:pt x="278" y="91"/>
                  </a:lnTo>
                  <a:lnTo>
                    <a:pt x="273" y="94"/>
                  </a:lnTo>
                  <a:lnTo>
                    <a:pt x="266" y="96"/>
                  </a:lnTo>
                  <a:lnTo>
                    <a:pt x="259" y="98"/>
                  </a:lnTo>
                  <a:lnTo>
                    <a:pt x="228" y="100"/>
                  </a:lnTo>
                  <a:lnTo>
                    <a:pt x="212" y="98"/>
                  </a:lnTo>
                  <a:lnTo>
                    <a:pt x="216" y="110"/>
                  </a:lnTo>
                  <a:lnTo>
                    <a:pt x="223" y="127"/>
                  </a:lnTo>
                  <a:lnTo>
                    <a:pt x="227" y="139"/>
                  </a:lnTo>
                  <a:lnTo>
                    <a:pt x="232" y="152"/>
                  </a:lnTo>
                  <a:lnTo>
                    <a:pt x="234" y="164"/>
                  </a:lnTo>
                  <a:lnTo>
                    <a:pt x="235" y="180"/>
                  </a:lnTo>
                  <a:lnTo>
                    <a:pt x="232" y="202"/>
                  </a:lnTo>
                  <a:lnTo>
                    <a:pt x="228" y="225"/>
                  </a:lnTo>
                  <a:lnTo>
                    <a:pt x="214" y="225"/>
                  </a:lnTo>
                  <a:lnTo>
                    <a:pt x="198" y="225"/>
                  </a:lnTo>
                  <a:lnTo>
                    <a:pt x="181" y="225"/>
                  </a:lnTo>
                  <a:lnTo>
                    <a:pt x="163" y="225"/>
                  </a:lnTo>
                  <a:lnTo>
                    <a:pt x="156" y="241"/>
                  </a:lnTo>
                  <a:lnTo>
                    <a:pt x="149" y="266"/>
                  </a:lnTo>
                  <a:lnTo>
                    <a:pt x="142" y="293"/>
                  </a:lnTo>
                  <a:lnTo>
                    <a:pt x="140" y="309"/>
                  </a:lnTo>
                  <a:lnTo>
                    <a:pt x="119" y="323"/>
                  </a:lnTo>
                  <a:lnTo>
                    <a:pt x="97" y="338"/>
                  </a:lnTo>
                  <a:lnTo>
                    <a:pt x="81" y="350"/>
                  </a:lnTo>
                  <a:lnTo>
                    <a:pt x="65" y="361"/>
                  </a:lnTo>
                  <a:lnTo>
                    <a:pt x="49" y="372"/>
                  </a:lnTo>
                  <a:lnTo>
                    <a:pt x="33" y="382"/>
                  </a:lnTo>
                  <a:lnTo>
                    <a:pt x="30" y="386"/>
                  </a:lnTo>
                  <a:lnTo>
                    <a:pt x="25" y="395"/>
                  </a:lnTo>
                  <a:lnTo>
                    <a:pt x="19" y="406"/>
                  </a:lnTo>
                  <a:lnTo>
                    <a:pt x="16" y="422"/>
                  </a:lnTo>
                  <a:lnTo>
                    <a:pt x="7" y="450"/>
                  </a:lnTo>
                  <a:lnTo>
                    <a:pt x="3" y="468"/>
                  </a:lnTo>
                  <a:lnTo>
                    <a:pt x="2" y="486"/>
                  </a:lnTo>
                  <a:lnTo>
                    <a:pt x="0" y="504"/>
                  </a:lnTo>
                  <a:lnTo>
                    <a:pt x="2" y="511"/>
                  </a:lnTo>
                  <a:lnTo>
                    <a:pt x="7" y="516"/>
                  </a:lnTo>
                  <a:lnTo>
                    <a:pt x="14" y="520"/>
                  </a:lnTo>
                  <a:lnTo>
                    <a:pt x="21" y="524"/>
                  </a:lnTo>
                  <a:lnTo>
                    <a:pt x="30" y="524"/>
                  </a:lnTo>
                  <a:lnTo>
                    <a:pt x="39" y="524"/>
                  </a:lnTo>
                  <a:lnTo>
                    <a:pt x="46" y="522"/>
                  </a:lnTo>
                  <a:lnTo>
                    <a:pt x="51" y="518"/>
                  </a:lnTo>
                  <a:lnTo>
                    <a:pt x="65" y="525"/>
                  </a:lnTo>
                  <a:lnTo>
                    <a:pt x="88" y="534"/>
                  </a:lnTo>
                  <a:lnTo>
                    <a:pt x="113" y="543"/>
                  </a:lnTo>
                  <a:lnTo>
                    <a:pt x="131" y="549"/>
                  </a:lnTo>
                  <a:lnTo>
                    <a:pt x="142" y="550"/>
                  </a:lnTo>
                  <a:lnTo>
                    <a:pt x="149" y="550"/>
                  </a:lnTo>
                  <a:lnTo>
                    <a:pt x="154" y="549"/>
                  </a:lnTo>
                  <a:lnTo>
                    <a:pt x="158" y="547"/>
                  </a:lnTo>
                  <a:lnTo>
                    <a:pt x="163" y="540"/>
                  </a:lnTo>
                  <a:lnTo>
                    <a:pt x="166" y="525"/>
                  </a:lnTo>
                  <a:lnTo>
                    <a:pt x="173" y="529"/>
                  </a:lnTo>
                  <a:lnTo>
                    <a:pt x="181" y="534"/>
                  </a:lnTo>
                  <a:lnTo>
                    <a:pt x="198" y="534"/>
                  </a:lnTo>
                  <a:lnTo>
                    <a:pt x="216" y="533"/>
                  </a:lnTo>
                  <a:lnTo>
                    <a:pt x="234" y="533"/>
                  </a:lnTo>
                  <a:lnTo>
                    <a:pt x="248" y="531"/>
                  </a:lnTo>
                  <a:lnTo>
                    <a:pt x="250" y="524"/>
                  </a:lnTo>
                  <a:lnTo>
                    <a:pt x="250" y="516"/>
                  </a:lnTo>
                </a:path>
              </a:pathLst>
            </a:custGeom>
            <a:solidFill>
              <a:srgbClr val="EDF1F9"/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28" name="Freeform 35">
              <a:extLst>
                <a:ext uri="{FF2B5EF4-FFF2-40B4-BE49-F238E27FC236}">
                  <a16:creationId xmlns:a16="http://schemas.microsoft.com/office/drawing/2014/main" id="{6045A686-E9DB-E8E4-B98E-0CE5841C880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2449" y="4770019"/>
              <a:ext cx="819460" cy="625746"/>
            </a:xfrm>
            <a:custGeom>
              <a:avLst/>
              <a:gdLst>
                <a:gd name="T0" fmla="*/ 2147483646 w 504"/>
                <a:gd name="T1" fmla="*/ 2147483646 h 437"/>
                <a:gd name="T2" fmla="*/ 2147483646 w 504"/>
                <a:gd name="T3" fmla="*/ 2147483646 h 437"/>
                <a:gd name="T4" fmla="*/ 2147483646 w 504"/>
                <a:gd name="T5" fmla="*/ 2147483646 h 437"/>
                <a:gd name="T6" fmla="*/ 2147483646 w 504"/>
                <a:gd name="T7" fmla="*/ 2147483646 h 437"/>
                <a:gd name="T8" fmla="*/ 2147483646 w 504"/>
                <a:gd name="T9" fmla="*/ 2147483646 h 437"/>
                <a:gd name="T10" fmla="*/ 2147483646 w 504"/>
                <a:gd name="T11" fmla="*/ 2147483646 h 437"/>
                <a:gd name="T12" fmla="*/ 2147483646 w 504"/>
                <a:gd name="T13" fmla="*/ 2147483646 h 437"/>
                <a:gd name="T14" fmla="*/ 2147483646 w 504"/>
                <a:gd name="T15" fmla="*/ 2147483646 h 437"/>
                <a:gd name="T16" fmla="*/ 2147483646 w 504"/>
                <a:gd name="T17" fmla="*/ 2147483646 h 437"/>
                <a:gd name="T18" fmla="*/ 2147483646 w 504"/>
                <a:gd name="T19" fmla="*/ 2147483646 h 437"/>
                <a:gd name="T20" fmla="*/ 2147483646 w 504"/>
                <a:gd name="T21" fmla="*/ 2147483646 h 437"/>
                <a:gd name="T22" fmla="*/ 2147483646 w 504"/>
                <a:gd name="T23" fmla="*/ 2147483646 h 437"/>
                <a:gd name="T24" fmla="*/ 2147483646 w 504"/>
                <a:gd name="T25" fmla="*/ 2147483646 h 437"/>
                <a:gd name="T26" fmla="*/ 2147483646 w 504"/>
                <a:gd name="T27" fmla="*/ 2147483646 h 437"/>
                <a:gd name="T28" fmla="*/ 2147483646 w 504"/>
                <a:gd name="T29" fmla="*/ 2147483646 h 437"/>
                <a:gd name="T30" fmla="*/ 2147483646 w 504"/>
                <a:gd name="T31" fmla="*/ 2147483646 h 437"/>
                <a:gd name="T32" fmla="*/ 2147483646 w 504"/>
                <a:gd name="T33" fmla="*/ 2147483646 h 437"/>
                <a:gd name="T34" fmla="*/ 2147483646 w 504"/>
                <a:gd name="T35" fmla="*/ 2147483646 h 437"/>
                <a:gd name="T36" fmla="*/ 2147483646 w 504"/>
                <a:gd name="T37" fmla="*/ 2147483646 h 437"/>
                <a:gd name="T38" fmla="*/ 2147483646 w 504"/>
                <a:gd name="T39" fmla="*/ 2147483646 h 437"/>
                <a:gd name="T40" fmla="*/ 2147483646 w 504"/>
                <a:gd name="T41" fmla="*/ 2147483646 h 437"/>
                <a:gd name="T42" fmla="*/ 2147483646 w 504"/>
                <a:gd name="T43" fmla="*/ 2147483646 h 437"/>
                <a:gd name="T44" fmla="*/ 2147483646 w 504"/>
                <a:gd name="T45" fmla="*/ 2147483646 h 437"/>
                <a:gd name="T46" fmla="*/ 2147483646 w 504"/>
                <a:gd name="T47" fmla="*/ 2147483646 h 437"/>
                <a:gd name="T48" fmla="*/ 2147483646 w 504"/>
                <a:gd name="T49" fmla="*/ 2147483646 h 437"/>
                <a:gd name="T50" fmla="*/ 2147483646 w 504"/>
                <a:gd name="T51" fmla="*/ 2147483646 h 437"/>
                <a:gd name="T52" fmla="*/ 2147483646 w 504"/>
                <a:gd name="T53" fmla="*/ 0 h 437"/>
                <a:gd name="T54" fmla="*/ 2147483646 w 504"/>
                <a:gd name="T55" fmla="*/ 2147483646 h 437"/>
                <a:gd name="T56" fmla="*/ 2147483646 w 504"/>
                <a:gd name="T57" fmla="*/ 2147483646 h 437"/>
                <a:gd name="T58" fmla="*/ 2147483646 w 504"/>
                <a:gd name="T59" fmla="*/ 2147483646 h 437"/>
                <a:gd name="T60" fmla="*/ 2147483646 w 504"/>
                <a:gd name="T61" fmla="*/ 2147483646 h 437"/>
                <a:gd name="T62" fmla="*/ 2147483646 w 504"/>
                <a:gd name="T63" fmla="*/ 2147483646 h 437"/>
                <a:gd name="T64" fmla="*/ 2147483646 w 504"/>
                <a:gd name="T65" fmla="*/ 2147483646 h 437"/>
                <a:gd name="T66" fmla="*/ 2147483646 w 504"/>
                <a:gd name="T67" fmla="*/ 2147483646 h 437"/>
                <a:gd name="T68" fmla="*/ 2147483646 w 504"/>
                <a:gd name="T69" fmla="*/ 2147483646 h 437"/>
                <a:gd name="T70" fmla="*/ 2147483646 w 504"/>
                <a:gd name="T71" fmla="*/ 2147483646 h 437"/>
                <a:gd name="T72" fmla="*/ 2147483646 w 504"/>
                <a:gd name="T73" fmla="*/ 2147483646 h 437"/>
                <a:gd name="T74" fmla="*/ 2147483646 w 504"/>
                <a:gd name="T75" fmla="*/ 2147483646 h 437"/>
                <a:gd name="T76" fmla="*/ 0 w 504"/>
                <a:gd name="T77" fmla="*/ 2147483646 h 437"/>
                <a:gd name="T78" fmla="*/ 2147483646 w 504"/>
                <a:gd name="T79" fmla="*/ 2147483646 h 437"/>
                <a:gd name="T80" fmla="*/ 2147483646 w 504"/>
                <a:gd name="T81" fmla="*/ 2147483646 h 437"/>
                <a:gd name="T82" fmla="*/ 2147483646 w 504"/>
                <a:gd name="T83" fmla="*/ 2147483646 h 437"/>
                <a:gd name="T84" fmla="*/ 2147483646 w 504"/>
                <a:gd name="T85" fmla="*/ 2147483646 h 437"/>
                <a:gd name="T86" fmla="*/ 2147483646 w 504"/>
                <a:gd name="T87" fmla="*/ 2147483646 h 437"/>
                <a:gd name="T88" fmla="*/ 2147483646 w 504"/>
                <a:gd name="T89" fmla="*/ 2147483646 h 437"/>
                <a:gd name="T90" fmla="*/ 2147483646 w 504"/>
                <a:gd name="T91" fmla="*/ 2147483646 h 437"/>
                <a:gd name="T92" fmla="*/ 2147483646 w 504"/>
                <a:gd name="T93" fmla="*/ 2147483646 h 437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504" h="437">
                  <a:moveTo>
                    <a:pt x="188" y="378"/>
                  </a:moveTo>
                  <a:lnTo>
                    <a:pt x="185" y="403"/>
                  </a:lnTo>
                  <a:lnTo>
                    <a:pt x="179" y="421"/>
                  </a:lnTo>
                  <a:lnTo>
                    <a:pt x="179" y="429"/>
                  </a:lnTo>
                  <a:lnTo>
                    <a:pt x="179" y="437"/>
                  </a:lnTo>
                  <a:lnTo>
                    <a:pt x="181" y="433"/>
                  </a:lnTo>
                  <a:lnTo>
                    <a:pt x="183" y="431"/>
                  </a:lnTo>
                  <a:lnTo>
                    <a:pt x="188" y="429"/>
                  </a:lnTo>
                  <a:lnTo>
                    <a:pt x="195" y="429"/>
                  </a:lnTo>
                  <a:lnTo>
                    <a:pt x="213" y="426"/>
                  </a:lnTo>
                  <a:lnTo>
                    <a:pt x="231" y="426"/>
                  </a:lnTo>
                  <a:lnTo>
                    <a:pt x="268" y="424"/>
                  </a:lnTo>
                  <a:lnTo>
                    <a:pt x="286" y="424"/>
                  </a:lnTo>
                  <a:lnTo>
                    <a:pt x="296" y="421"/>
                  </a:lnTo>
                  <a:lnTo>
                    <a:pt x="305" y="415"/>
                  </a:lnTo>
                  <a:lnTo>
                    <a:pt x="326" y="413"/>
                  </a:lnTo>
                  <a:lnTo>
                    <a:pt x="360" y="410"/>
                  </a:lnTo>
                  <a:lnTo>
                    <a:pt x="390" y="410"/>
                  </a:lnTo>
                  <a:lnTo>
                    <a:pt x="408" y="408"/>
                  </a:lnTo>
                  <a:lnTo>
                    <a:pt x="408" y="410"/>
                  </a:lnTo>
                  <a:lnTo>
                    <a:pt x="412" y="406"/>
                  </a:lnTo>
                  <a:lnTo>
                    <a:pt x="415" y="401"/>
                  </a:lnTo>
                  <a:lnTo>
                    <a:pt x="419" y="392"/>
                  </a:lnTo>
                  <a:lnTo>
                    <a:pt x="424" y="381"/>
                  </a:lnTo>
                  <a:lnTo>
                    <a:pt x="433" y="358"/>
                  </a:lnTo>
                  <a:lnTo>
                    <a:pt x="443" y="333"/>
                  </a:lnTo>
                  <a:lnTo>
                    <a:pt x="451" y="320"/>
                  </a:lnTo>
                  <a:lnTo>
                    <a:pt x="456" y="308"/>
                  </a:lnTo>
                  <a:lnTo>
                    <a:pt x="463" y="299"/>
                  </a:lnTo>
                  <a:lnTo>
                    <a:pt x="470" y="290"/>
                  </a:lnTo>
                  <a:lnTo>
                    <a:pt x="477" y="285"/>
                  </a:lnTo>
                  <a:lnTo>
                    <a:pt x="486" y="281"/>
                  </a:lnTo>
                  <a:lnTo>
                    <a:pt x="495" y="283"/>
                  </a:lnTo>
                  <a:lnTo>
                    <a:pt x="504" y="286"/>
                  </a:lnTo>
                  <a:lnTo>
                    <a:pt x="504" y="279"/>
                  </a:lnTo>
                  <a:lnTo>
                    <a:pt x="500" y="260"/>
                  </a:lnTo>
                  <a:lnTo>
                    <a:pt x="497" y="256"/>
                  </a:lnTo>
                  <a:lnTo>
                    <a:pt x="491" y="251"/>
                  </a:lnTo>
                  <a:lnTo>
                    <a:pt x="482" y="231"/>
                  </a:lnTo>
                  <a:lnTo>
                    <a:pt x="475" y="209"/>
                  </a:lnTo>
                  <a:lnTo>
                    <a:pt x="470" y="190"/>
                  </a:lnTo>
                  <a:lnTo>
                    <a:pt x="468" y="168"/>
                  </a:lnTo>
                  <a:lnTo>
                    <a:pt x="461" y="161"/>
                  </a:lnTo>
                  <a:lnTo>
                    <a:pt x="456" y="150"/>
                  </a:lnTo>
                  <a:lnTo>
                    <a:pt x="452" y="150"/>
                  </a:lnTo>
                  <a:lnTo>
                    <a:pt x="451" y="147"/>
                  </a:lnTo>
                  <a:lnTo>
                    <a:pt x="449" y="143"/>
                  </a:lnTo>
                  <a:lnTo>
                    <a:pt x="447" y="140"/>
                  </a:lnTo>
                  <a:lnTo>
                    <a:pt x="447" y="129"/>
                  </a:lnTo>
                  <a:lnTo>
                    <a:pt x="447" y="122"/>
                  </a:lnTo>
                  <a:lnTo>
                    <a:pt x="442" y="122"/>
                  </a:lnTo>
                  <a:lnTo>
                    <a:pt x="438" y="122"/>
                  </a:lnTo>
                  <a:lnTo>
                    <a:pt x="431" y="102"/>
                  </a:lnTo>
                  <a:lnTo>
                    <a:pt x="426" y="79"/>
                  </a:lnTo>
                  <a:lnTo>
                    <a:pt x="424" y="70"/>
                  </a:lnTo>
                  <a:lnTo>
                    <a:pt x="420" y="57"/>
                  </a:lnTo>
                  <a:lnTo>
                    <a:pt x="419" y="52"/>
                  </a:lnTo>
                  <a:lnTo>
                    <a:pt x="415" y="47"/>
                  </a:lnTo>
                  <a:lnTo>
                    <a:pt x="412" y="45"/>
                  </a:lnTo>
                  <a:lnTo>
                    <a:pt x="404" y="43"/>
                  </a:lnTo>
                  <a:lnTo>
                    <a:pt x="406" y="43"/>
                  </a:lnTo>
                  <a:lnTo>
                    <a:pt x="406" y="38"/>
                  </a:lnTo>
                  <a:lnTo>
                    <a:pt x="404" y="32"/>
                  </a:lnTo>
                  <a:lnTo>
                    <a:pt x="401" y="25"/>
                  </a:lnTo>
                  <a:lnTo>
                    <a:pt x="399" y="18"/>
                  </a:lnTo>
                  <a:lnTo>
                    <a:pt x="397" y="11"/>
                  </a:lnTo>
                  <a:lnTo>
                    <a:pt x="397" y="7"/>
                  </a:lnTo>
                  <a:lnTo>
                    <a:pt x="397" y="6"/>
                  </a:lnTo>
                  <a:lnTo>
                    <a:pt x="399" y="4"/>
                  </a:lnTo>
                  <a:lnTo>
                    <a:pt x="403" y="4"/>
                  </a:lnTo>
                  <a:lnTo>
                    <a:pt x="392" y="4"/>
                  </a:lnTo>
                  <a:lnTo>
                    <a:pt x="385" y="2"/>
                  </a:lnTo>
                  <a:lnTo>
                    <a:pt x="383" y="2"/>
                  </a:lnTo>
                  <a:lnTo>
                    <a:pt x="365" y="0"/>
                  </a:lnTo>
                  <a:lnTo>
                    <a:pt x="353" y="0"/>
                  </a:lnTo>
                  <a:lnTo>
                    <a:pt x="341" y="0"/>
                  </a:lnTo>
                  <a:lnTo>
                    <a:pt x="334" y="2"/>
                  </a:lnTo>
                  <a:lnTo>
                    <a:pt x="328" y="4"/>
                  </a:lnTo>
                  <a:lnTo>
                    <a:pt x="323" y="7"/>
                  </a:lnTo>
                  <a:lnTo>
                    <a:pt x="319" y="11"/>
                  </a:lnTo>
                  <a:lnTo>
                    <a:pt x="300" y="25"/>
                  </a:lnTo>
                  <a:lnTo>
                    <a:pt x="277" y="43"/>
                  </a:lnTo>
                  <a:lnTo>
                    <a:pt x="270" y="43"/>
                  </a:lnTo>
                  <a:lnTo>
                    <a:pt x="263" y="45"/>
                  </a:lnTo>
                  <a:lnTo>
                    <a:pt x="254" y="47"/>
                  </a:lnTo>
                  <a:lnTo>
                    <a:pt x="247" y="52"/>
                  </a:lnTo>
                  <a:lnTo>
                    <a:pt x="227" y="61"/>
                  </a:lnTo>
                  <a:lnTo>
                    <a:pt x="208" y="72"/>
                  </a:lnTo>
                  <a:lnTo>
                    <a:pt x="186" y="83"/>
                  </a:lnTo>
                  <a:lnTo>
                    <a:pt x="165" y="90"/>
                  </a:lnTo>
                  <a:lnTo>
                    <a:pt x="155" y="91"/>
                  </a:lnTo>
                  <a:lnTo>
                    <a:pt x="144" y="93"/>
                  </a:lnTo>
                  <a:lnTo>
                    <a:pt x="133" y="91"/>
                  </a:lnTo>
                  <a:lnTo>
                    <a:pt x="123" y="90"/>
                  </a:lnTo>
                  <a:lnTo>
                    <a:pt x="121" y="99"/>
                  </a:lnTo>
                  <a:lnTo>
                    <a:pt x="119" y="108"/>
                  </a:lnTo>
                  <a:lnTo>
                    <a:pt x="101" y="108"/>
                  </a:lnTo>
                  <a:lnTo>
                    <a:pt x="87" y="108"/>
                  </a:lnTo>
                  <a:lnTo>
                    <a:pt x="71" y="109"/>
                  </a:lnTo>
                  <a:lnTo>
                    <a:pt x="54" y="109"/>
                  </a:lnTo>
                  <a:lnTo>
                    <a:pt x="46" y="104"/>
                  </a:lnTo>
                  <a:lnTo>
                    <a:pt x="41" y="100"/>
                  </a:lnTo>
                  <a:lnTo>
                    <a:pt x="34" y="116"/>
                  </a:lnTo>
                  <a:lnTo>
                    <a:pt x="32" y="124"/>
                  </a:lnTo>
                  <a:lnTo>
                    <a:pt x="25" y="125"/>
                  </a:lnTo>
                  <a:lnTo>
                    <a:pt x="9" y="124"/>
                  </a:lnTo>
                  <a:lnTo>
                    <a:pt x="4" y="124"/>
                  </a:lnTo>
                  <a:lnTo>
                    <a:pt x="2" y="124"/>
                  </a:lnTo>
                  <a:lnTo>
                    <a:pt x="0" y="125"/>
                  </a:lnTo>
                  <a:lnTo>
                    <a:pt x="0" y="131"/>
                  </a:lnTo>
                  <a:lnTo>
                    <a:pt x="0" y="142"/>
                  </a:lnTo>
                  <a:lnTo>
                    <a:pt x="2" y="156"/>
                  </a:lnTo>
                  <a:lnTo>
                    <a:pt x="6" y="170"/>
                  </a:lnTo>
                  <a:lnTo>
                    <a:pt x="9" y="186"/>
                  </a:lnTo>
                  <a:lnTo>
                    <a:pt x="13" y="201"/>
                  </a:lnTo>
                  <a:lnTo>
                    <a:pt x="18" y="215"/>
                  </a:lnTo>
                  <a:lnTo>
                    <a:pt x="25" y="226"/>
                  </a:lnTo>
                  <a:lnTo>
                    <a:pt x="31" y="233"/>
                  </a:lnTo>
                  <a:lnTo>
                    <a:pt x="36" y="231"/>
                  </a:lnTo>
                  <a:lnTo>
                    <a:pt x="52" y="235"/>
                  </a:lnTo>
                  <a:lnTo>
                    <a:pt x="71" y="236"/>
                  </a:lnTo>
                  <a:lnTo>
                    <a:pt x="87" y="238"/>
                  </a:lnTo>
                  <a:lnTo>
                    <a:pt x="89" y="240"/>
                  </a:lnTo>
                  <a:lnTo>
                    <a:pt x="91" y="242"/>
                  </a:lnTo>
                  <a:lnTo>
                    <a:pt x="96" y="263"/>
                  </a:lnTo>
                  <a:lnTo>
                    <a:pt x="100" y="277"/>
                  </a:lnTo>
                  <a:lnTo>
                    <a:pt x="101" y="288"/>
                  </a:lnTo>
                  <a:lnTo>
                    <a:pt x="105" y="304"/>
                  </a:lnTo>
                  <a:lnTo>
                    <a:pt x="107" y="320"/>
                  </a:lnTo>
                  <a:lnTo>
                    <a:pt x="105" y="333"/>
                  </a:lnTo>
                  <a:lnTo>
                    <a:pt x="105" y="344"/>
                  </a:lnTo>
                  <a:lnTo>
                    <a:pt x="103" y="354"/>
                  </a:lnTo>
                  <a:lnTo>
                    <a:pt x="116" y="356"/>
                  </a:lnTo>
                  <a:lnTo>
                    <a:pt x="144" y="363"/>
                  </a:lnTo>
                  <a:lnTo>
                    <a:pt x="172" y="372"/>
                  </a:lnTo>
                  <a:lnTo>
                    <a:pt x="188" y="378"/>
                  </a:lnTo>
                </a:path>
              </a:pathLst>
            </a:custGeom>
            <a:solidFill>
              <a:srgbClr val="EDF1F9"/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29" name="Freeform 36">
              <a:extLst>
                <a:ext uri="{FF2B5EF4-FFF2-40B4-BE49-F238E27FC236}">
                  <a16:creationId xmlns:a16="http://schemas.microsoft.com/office/drawing/2014/main" id="{76A61064-8591-CB23-3B55-1E1E516446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8346" y="4420463"/>
              <a:ext cx="1609656" cy="1292489"/>
            </a:xfrm>
            <a:custGeom>
              <a:avLst/>
              <a:gdLst>
                <a:gd name="T0" fmla="*/ 2147483646 w 989"/>
                <a:gd name="T1" fmla="*/ 2147483646 h 898"/>
                <a:gd name="T2" fmla="*/ 2147483646 w 989"/>
                <a:gd name="T3" fmla="*/ 2147483646 h 898"/>
                <a:gd name="T4" fmla="*/ 2147483646 w 989"/>
                <a:gd name="T5" fmla="*/ 2147483646 h 898"/>
                <a:gd name="T6" fmla="*/ 2147483646 w 989"/>
                <a:gd name="T7" fmla="*/ 2147483646 h 898"/>
                <a:gd name="T8" fmla="*/ 2147483646 w 989"/>
                <a:gd name="T9" fmla="*/ 2147483646 h 898"/>
                <a:gd name="T10" fmla="*/ 2147483646 w 989"/>
                <a:gd name="T11" fmla="*/ 2147483646 h 898"/>
                <a:gd name="T12" fmla="*/ 2147483646 w 989"/>
                <a:gd name="T13" fmla="*/ 2147483646 h 898"/>
                <a:gd name="T14" fmla="*/ 2147483646 w 989"/>
                <a:gd name="T15" fmla="*/ 2147483646 h 898"/>
                <a:gd name="T16" fmla="*/ 2147483646 w 989"/>
                <a:gd name="T17" fmla="*/ 2147483646 h 898"/>
                <a:gd name="T18" fmla="*/ 2147483646 w 989"/>
                <a:gd name="T19" fmla="*/ 2147483646 h 898"/>
                <a:gd name="T20" fmla="*/ 2147483646 w 989"/>
                <a:gd name="T21" fmla="*/ 0 h 898"/>
                <a:gd name="T22" fmla="*/ 2147483646 w 989"/>
                <a:gd name="T23" fmla="*/ 2147483646 h 898"/>
                <a:gd name="T24" fmla="*/ 2147483646 w 989"/>
                <a:gd name="T25" fmla="*/ 2147483646 h 898"/>
                <a:gd name="T26" fmla="*/ 2147483646 w 989"/>
                <a:gd name="T27" fmla="*/ 2147483646 h 898"/>
                <a:gd name="T28" fmla="*/ 2147483646 w 989"/>
                <a:gd name="T29" fmla="*/ 2147483646 h 898"/>
                <a:gd name="T30" fmla="*/ 2147483646 w 989"/>
                <a:gd name="T31" fmla="*/ 2147483646 h 898"/>
                <a:gd name="T32" fmla="*/ 2147483646 w 989"/>
                <a:gd name="T33" fmla="*/ 2147483646 h 898"/>
                <a:gd name="T34" fmla="*/ 2147483646 w 989"/>
                <a:gd name="T35" fmla="*/ 2147483646 h 898"/>
                <a:gd name="T36" fmla="*/ 2147483646 w 989"/>
                <a:gd name="T37" fmla="*/ 2147483646 h 898"/>
                <a:gd name="T38" fmla="*/ 2147483646 w 989"/>
                <a:gd name="T39" fmla="*/ 2147483646 h 898"/>
                <a:gd name="T40" fmla="*/ 2147483646 w 989"/>
                <a:gd name="T41" fmla="*/ 2147483646 h 898"/>
                <a:gd name="T42" fmla="*/ 2147483646 w 989"/>
                <a:gd name="T43" fmla="*/ 2147483646 h 898"/>
                <a:gd name="T44" fmla="*/ 2147483646 w 989"/>
                <a:gd name="T45" fmla="*/ 2147483646 h 898"/>
                <a:gd name="T46" fmla="*/ 2147483646 w 989"/>
                <a:gd name="T47" fmla="*/ 2147483646 h 898"/>
                <a:gd name="T48" fmla="*/ 2147483646 w 989"/>
                <a:gd name="T49" fmla="*/ 2147483646 h 898"/>
                <a:gd name="T50" fmla="*/ 2147483646 w 989"/>
                <a:gd name="T51" fmla="*/ 2147483646 h 898"/>
                <a:gd name="T52" fmla="*/ 2147483646 w 989"/>
                <a:gd name="T53" fmla="*/ 2147483646 h 898"/>
                <a:gd name="T54" fmla="*/ 0 w 989"/>
                <a:gd name="T55" fmla="*/ 2147483646 h 898"/>
                <a:gd name="T56" fmla="*/ 2147483646 w 989"/>
                <a:gd name="T57" fmla="*/ 2147483646 h 898"/>
                <a:gd name="T58" fmla="*/ 2147483646 w 989"/>
                <a:gd name="T59" fmla="*/ 2147483646 h 898"/>
                <a:gd name="T60" fmla="*/ 2147483646 w 989"/>
                <a:gd name="T61" fmla="*/ 2147483646 h 898"/>
                <a:gd name="T62" fmla="*/ 2147483646 w 989"/>
                <a:gd name="T63" fmla="*/ 2147483646 h 898"/>
                <a:gd name="T64" fmla="*/ 2147483646 w 989"/>
                <a:gd name="T65" fmla="*/ 2147483646 h 898"/>
                <a:gd name="T66" fmla="*/ 2147483646 w 989"/>
                <a:gd name="T67" fmla="*/ 2147483646 h 898"/>
                <a:gd name="T68" fmla="*/ 2147483646 w 989"/>
                <a:gd name="T69" fmla="*/ 2147483646 h 898"/>
                <a:gd name="T70" fmla="*/ 2147483646 w 989"/>
                <a:gd name="T71" fmla="*/ 2147483646 h 898"/>
                <a:gd name="T72" fmla="*/ 2147483646 w 989"/>
                <a:gd name="T73" fmla="*/ 2147483646 h 898"/>
                <a:gd name="T74" fmla="*/ 2147483646 w 989"/>
                <a:gd name="T75" fmla="*/ 2147483646 h 898"/>
                <a:gd name="T76" fmla="*/ 2147483646 w 989"/>
                <a:gd name="T77" fmla="*/ 2147483646 h 898"/>
                <a:gd name="T78" fmla="*/ 2147483646 w 989"/>
                <a:gd name="T79" fmla="*/ 2147483646 h 898"/>
                <a:gd name="T80" fmla="*/ 2147483646 w 989"/>
                <a:gd name="T81" fmla="*/ 2147483646 h 898"/>
                <a:gd name="T82" fmla="*/ 2147483646 w 989"/>
                <a:gd name="T83" fmla="*/ 2147483646 h 898"/>
                <a:gd name="T84" fmla="*/ 2147483646 w 989"/>
                <a:gd name="T85" fmla="*/ 2147483646 h 898"/>
                <a:gd name="T86" fmla="*/ 2147483646 w 989"/>
                <a:gd name="T87" fmla="*/ 2147483646 h 898"/>
                <a:gd name="T88" fmla="*/ 2147483646 w 989"/>
                <a:gd name="T89" fmla="*/ 2147483646 h 898"/>
                <a:gd name="T90" fmla="*/ 2147483646 w 989"/>
                <a:gd name="T91" fmla="*/ 2147483646 h 898"/>
                <a:gd name="T92" fmla="*/ 2147483646 w 989"/>
                <a:gd name="T93" fmla="*/ 2147483646 h 898"/>
                <a:gd name="T94" fmla="*/ 2147483646 w 989"/>
                <a:gd name="T95" fmla="*/ 2147483646 h 898"/>
                <a:gd name="T96" fmla="*/ 2147483646 w 989"/>
                <a:gd name="T97" fmla="*/ 2147483646 h 898"/>
                <a:gd name="T98" fmla="*/ 2147483646 w 989"/>
                <a:gd name="T99" fmla="*/ 2147483646 h 898"/>
                <a:gd name="T100" fmla="*/ 2147483646 w 989"/>
                <a:gd name="T101" fmla="*/ 2147483646 h 898"/>
                <a:gd name="T102" fmla="*/ 2147483646 w 989"/>
                <a:gd name="T103" fmla="*/ 2147483646 h 898"/>
                <a:gd name="T104" fmla="*/ 2147483646 w 989"/>
                <a:gd name="T105" fmla="*/ 2147483646 h 898"/>
                <a:gd name="T106" fmla="*/ 2147483646 w 989"/>
                <a:gd name="T107" fmla="*/ 2147483646 h 898"/>
                <a:gd name="T108" fmla="*/ 2147483646 w 989"/>
                <a:gd name="T109" fmla="*/ 2147483646 h 898"/>
                <a:gd name="T110" fmla="*/ 2147483646 w 989"/>
                <a:gd name="T111" fmla="*/ 2147483646 h 89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989" h="898">
                  <a:moveTo>
                    <a:pt x="927" y="538"/>
                  </a:moveTo>
                  <a:lnTo>
                    <a:pt x="946" y="518"/>
                  </a:lnTo>
                  <a:lnTo>
                    <a:pt x="964" y="499"/>
                  </a:lnTo>
                  <a:lnTo>
                    <a:pt x="978" y="479"/>
                  </a:lnTo>
                  <a:lnTo>
                    <a:pt x="989" y="459"/>
                  </a:lnTo>
                  <a:lnTo>
                    <a:pt x="985" y="406"/>
                  </a:lnTo>
                  <a:lnTo>
                    <a:pt x="984" y="388"/>
                  </a:lnTo>
                  <a:lnTo>
                    <a:pt x="982" y="388"/>
                  </a:lnTo>
                  <a:lnTo>
                    <a:pt x="978" y="383"/>
                  </a:lnTo>
                  <a:lnTo>
                    <a:pt x="978" y="381"/>
                  </a:lnTo>
                  <a:lnTo>
                    <a:pt x="977" y="379"/>
                  </a:lnTo>
                  <a:lnTo>
                    <a:pt x="975" y="366"/>
                  </a:lnTo>
                  <a:lnTo>
                    <a:pt x="975" y="354"/>
                  </a:lnTo>
                  <a:lnTo>
                    <a:pt x="975" y="341"/>
                  </a:lnTo>
                  <a:lnTo>
                    <a:pt x="977" y="331"/>
                  </a:lnTo>
                  <a:lnTo>
                    <a:pt x="982" y="313"/>
                  </a:lnTo>
                  <a:lnTo>
                    <a:pt x="984" y="297"/>
                  </a:lnTo>
                  <a:lnTo>
                    <a:pt x="985" y="290"/>
                  </a:lnTo>
                  <a:lnTo>
                    <a:pt x="987" y="282"/>
                  </a:lnTo>
                  <a:lnTo>
                    <a:pt x="987" y="279"/>
                  </a:lnTo>
                  <a:lnTo>
                    <a:pt x="987" y="275"/>
                  </a:lnTo>
                  <a:lnTo>
                    <a:pt x="984" y="250"/>
                  </a:lnTo>
                  <a:lnTo>
                    <a:pt x="982" y="230"/>
                  </a:lnTo>
                  <a:lnTo>
                    <a:pt x="982" y="222"/>
                  </a:lnTo>
                  <a:lnTo>
                    <a:pt x="982" y="216"/>
                  </a:lnTo>
                  <a:lnTo>
                    <a:pt x="984" y="211"/>
                  </a:lnTo>
                  <a:lnTo>
                    <a:pt x="987" y="209"/>
                  </a:lnTo>
                  <a:lnTo>
                    <a:pt x="962" y="191"/>
                  </a:lnTo>
                  <a:lnTo>
                    <a:pt x="931" y="170"/>
                  </a:lnTo>
                  <a:lnTo>
                    <a:pt x="913" y="161"/>
                  </a:lnTo>
                  <a:lnTo>
                    <a:pt x="897" y="152"/>
                  </a:lnTo>
                  <a:lnTo>
                    <a:pt x="883" y="146"/>
                  </a:lnTo>
                  <a:lnTo>
                    <a:pt x="870" y="145"/>
                  </a:lnTo>
                  <a:lnTo>
                    <a:pt x="869" y="146"/>
                  </a:lnTo>
                  <a:lnTo>
                    <a:pt x="867" y="148"/>
                  </a:lnTo>
                  <a:lnTo>
                    <a:pt x="851" y="154"/>
                  </a:lnTo>
                  <a:lnTo>
                    <a:pt x="814" y="163"/>
                  </a:lnTo>
                  <a:lnTo>
                    <a:pt x="794" y="168"/>
                  </a:lnTo>
                  <a:lnTo>
                    <a:pt x="775" y="171"/>
                  </a:lnTo>
                  <a:lnTo>
                    <a:pt x="760" y="173"/>
                  </a:lnTo>
                  <a:lnTo>
                    <a:pt x="753" y="173"/>
                  </a:lnTo>
                  <a:lnTo>
                    <a:pt x="750" y="164"/>
                  </a:lnTo>
                  <a:lnTo>
                    <a:pt x="746" y="155"/>
                  </a:lnTo>
                  <a:lnTo>
                    <a:pt x="744" y="145"/>
                  </a:lnTo>
                  <a:lnTo>
                    <a:pt x="743" y="134"/>
                  </a:lnTo>
                  <a:lnTo>
                    <a:pt x="743" y="111"/>
                  </a:lnTo>
                  <a:lnTo>
                    <a:pt x="744" y="87"/>
                  </a:lnTo>
                  <a:lnTo>
                    <a:pt x="746" y="77"/>
                  </a:lnTo>
                  <a:lnTo>
                    <a:pt x="744" y="66"/>
                  </a:lnTo>
                  <a:lnTo>
                    <a:pt x="743" y="53"/>
                  </a:lnTo>
                  <a:lnTo>
                    <a:pt x="737" y="41"/>
                  </a:lnTo>
                  <a:lnTo>
                    <a:pt x="730" y="30"/>
                  </a:lnTo>
                  <a:lnTo>
                    <a:pt x="720" y="19"/>
                  </a:lnTo>
                  <a:lnTo>
                    <a:pt x="707" y="12"/>
                  </a:lnTo>
                  <a:lnTo>
                    <a:pt x="690" y="7"/>
                  </a:lnTo>
                  <a:lnTo>
                    <a:pt x="698" y="9"/>
                  </a:lnTo>
                  <a:lnTo>
                    <a:pt x="684" y="7"/>
                  </a:lnTo>
                  <a:lnTo>
                    <a:pt x="658" y="14"/>
                  </a:lnTo>
                  <a:lnTo>
                    <a:pt x="640" y="21"/>
                  </a:lnTo>
                  <a:lnTo>
                    <a:pt x="633" y="21"/>
                  </a:lnTo>
                  <a:lnTo>
                    <a:pt x="624" y="21"/>
                  </a:lnTo>
                  <a:lnTo>
                    <a:pt x="613" y="18"/>
                  </a:lnTo>
                  <a:lnTo>
                    <a:pt x="601" y="10"/>
                  </a:lnTo>
                  <a:lnTo>
                    <a:pt x="594" y="7"/>
                  </a:lnTo>
                  <a:lnTo>
                    <a:pt x="589" y="2"/>
                  </a:lnTo>
                  <a:lnTo>
                    <a:pt x="587" y="0"/>
                  </a:lnTo>
                  <a:lnTo>
                    <a:pt x="583" y="0"/>
                  </a:lnTo>
                  <a:lnTo>
                    <a:pt x="578" y="3"/>
                  </a:lnTo>
                  <a:lnTo>
                    <a:pt x="569" y="7"/>
                  </a:lnTo>
                  <a:lnTo>
                    <a:pt x="550" y="21"/>
                  </a:lnTo>
                  <a:lnTo>
                    <a:pt x="528" y="37"/>
                  </a:lnTo>
                  <a:lnTo>
                    <a:pt x="486" y="71"/>
                  </a:lnTo>
                  <a:lnTo>
                    <a:pt x="464" y="89"/>
                  </a:lnTo>
                  <a:lnTo>
                    <a:pt x="449" y="93"/>
                  </a:lnTo>
                  <a:lnTo>
                    <a:pt x="431" y="100"/>
                  </a:lnTo>
                  <a:lnTo>
                    <a:pt x="411" y="111"/>
                  </a:lnTo>
                  <a:lnTo>
                    <a:pt x="394" y="121"/>
                  </a:lnTo>
                  <a:lnTo>
                    <a:pt x="376" y="132"/>
                  </a:lnTo>
                  <a:lnTo>
                    <a:pt x="360" y="141"/>
                  </a:lnTo>
                  <a:lnTo>
                    <a:pt x="348" y="148"/>
                  </a:lnTo>
                  <a:lnTo>
                    <a:pt x="339" y="150"/>
                  </a:lnTo>
                  <a:lnTo>
                    <a:pt x="333" y="152"/>
                  </a:lnTo>
                  <a:lnTo>
                    <a:pt x="332" y="157"/>
                  </a:lnTo>
                  <a:lnTo>
                    <a:pt x="323" y="157"/>
                  </a:lnTo>
                  <a:lnTo>
                    <a:pt x="316" y="159"/>
                  </a:lnTo>
                  <a:lnTo>
                    <a:pt x="312" y="155"/>
                  </a:lnTo>
                  <a:lnTo>
                    <a:pt x="309" y="150"/>
                  </a:lnTo>
                  <a:lnTo>
                    <a:pt x="309" y="137"/>
                  </a:lnTo>
                  <a:lnTo>
                    <a:pt x="309" y="105"/>
                  </a:lnTo>
                  <a:lnTo>
                    <a:pt x="307" y="73"/>
                  </a:lnTo>
                  <a:lnTo>
                    <a:pt x="307" y="57"/>
                  </a:lnTo>
                  <a:lnTo>
                    <a:pt x="307" y="52"/>
                  </a:lnTo>
                  <a:lnTo>
                    <a:pt x="307" y="48"/>
                  </a:lnTo>
                  <a:lnTo>
                    <a:pt x="305" y="48"/>
                  </a:lnTo>
                  <a:lnTo>
                    <a:pt x="301" y="46"/>
                  </a:lnTo>
                  <a:lnTo>
                    <a:pt x="294" y="46"/>
                  </a:lnTo>
                  <a:lnTo>
                    <a:pt x="289" y="48"/>
                  </a:lnTo>
                  <a:lnTo>
                    <a:pt x="285" y="52"/>
                  </a:lnTo>
                  <a:lnTo>
                    <a:pt x="284" y="53"/>
                  </a:lnTo>
                  <a:lnTo>
                    <a:pt x="280" y="61"/>
                  </a:lnTo>
                  <a:lnTo>
                    <a:pt x="278" y="66"/>
                  </a:lnTo>
                  <a:lnTo>
                    <a:pt x="277" y="64"/>
                  </a:lnTo>
                  <a:lnTo>
                    <a:pt x="275" y="64"/>
                  </a:lnTo>
                  <a:lnTo>
                    <a:pt x="261" y="52"/>
                  </a:lnTo>
                  <a:lnTo>
                    <a:pt x="252" y="39"/>
                  </a:lnTo>
                  <a:lnTo>
                    <a:pt x="252" y="41"/>
                  </a:lnTo>
                  <a:lnTo>
                    <a:pt x="250" y="43"/>
                  </a:lnTo>
                  <a:lnTo>
                    <a:pt x="246" y="44"/>
                  </a:lnTo>
                  <a:lnTo>
                    <a:pt x="243" y="44"/>
                  </a:lnTo>
                  <a:lnTo>
                    <a:pt x="239" y="44"/>
                  </a:lnTo>
                  <a:lnTo>
                    <a:pt x="236" y="46"/>
                  </a:lnTo>
                  <a:lnTo>
                    <a:pt x="232" y="50"/>
                  </a:lnTo>
                  <a:lnTo>
                    <a:pt x="231" y="55"/>
                  </a:lnTo>
                  <a:lnTo>
                    <a:pt x="227" y="68"/>
                  </a:lnTo>
                  <a:lnTo>
                    <a:pt x="227" y="82"/>
                  </a:lnTo>
                  <a:lnTo>
                    <a:pt x="227" y="96"/>
                  </a:lnTo>
                  <a:lnTo>
                    <a:pt x="227" y="112"/>
                  </a:lnTo>
                  <a:lnTo>
                    <a:pt x="225" y="125"/>
                  </a:lnTo>
                  <a:lnTo>
                    <a:pt x="223" y="134"/>
                  </a:lnTo>
                  <a:lnTo>
                    <a:pt x="209" y="136"/>
                  </a:lnTo>
                  <a:lnTo>
                    <a:pt x="197" y="141"/>
                  </a:lnTo>
                  <a:lnTo>
                    <a:pt x="184" y="146"/>
                  </a:lnTo>
                  <a:lnTo>
                    <a:pt x="169" y="148"/>
                  </a:lnTo>
                  <a:lnTo>
                    <a:pt x="154" y="161"/>
                  </a:lnTo>
                  <a:lnTo>
                    <a:pt x="122" y="188"/>
                  </a:lnTo>
                  <a:lnTo>
                    <a:pt x="105" y="204"/>
                  </a:lnTo>
                  <a:lnTo>
                    <a:pt x="91" y="218"/>
                  </a:lnTo>
                  <a:lnTo>
                    <a:pt x="83" y="225"/>
                  </a:lnTo>
                  <a:lnTo>
                    <a:pt x="80" y="230"/>
                  </a:lnTo>
                  <a:lnTo>
                    <a:pt x="76" y="236"/>
                  </a:lnTo>
                  <a:lnTo>
                    <a:pt x="76" y="241"/>
                  </a:lnTo>
                  <a:lnTo>
                    <a:pt x="73" y="241"/>
                  </a:lnTo>
                  <a:lnTo>
                    <a:pt x="71" y="243"/>
                  </a:lnTo>
                  <a:lnTo>
                    <a:pt x="69" y="247"/>
                  </a:lnTo>
                  <a:lnTo>
                    <a:pt x="68" y="250"/>
                  </a:lnTo>
                  <a:lnTo>
                    <a:pt x="68" y="259"/>
                  </a:lnTo>
                  <a:lnTo>
                    <a:pt x="69" y="272"/>
                  </a:lnTo>
                  <a:lnTo>
                    <a:pt x="75" y="295"/>
                  </a:lnTo>
                  <a:lnTo>
                    <a:pt x="78" y="309"/>
                  </a:lnTo>
                  <a:lnTo>
                    <a:pt x="78" y="315"/>
                  </a:lnTo>
                  <a:lnTo>
                    <a:pt x="76" y="320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8" y="329"/>
                  </a:lnTo>
                  <a:lnTo>
                    <a:pt x="66" y="331"/>
                  </a:lnTo>
                  <a:lnTo>
                    <a:pt x="66" y="336"/>
                  </a:lnTo>
                  <a:lnTo>
                    <a:pt x="66" y="340"/>
                  </a:lnTo>
                  <a:lnTo>
                    <a:pt x="66" y="352"/>
                  </a:lnTo>
                  <a:lnTo>
                    <a:pt x="68" y="365"/>
                  </a:lnTo>
                  <a:lnTo>
                    <a:pt x="78" y="386"/>
                  </a:lnTo>
                  <a:lnTo>
                    <a:pt x="87" y="409"/>
                  </a:lnTo>
                  <a:lnTo>
                    <a:pt x="87" y="413"/>
                  </a:lnTo>
                  <a:lnTo>
                    <a:pt x="83" y="417"/>
                  </a:lnTo>
                  <a:lnTo>
                    <a:pt x="80" y="420"/>
                  </a:lnTo>
                  <a:lnTo>
                    <a:pt x="75" y="422"/>
                  </a:lnTo>
                  <a:lnTo>
                    <a:pt x="64" y="425"/>
                  </a:lnTo>
                  <a:lnTo>
                    <a:pt x="50" y="429"/>
                  </a:lnTo>
                  <a:lnTo>
                    <a:pt x="36" y="431"/>
                  </a:lnTo>
                  <a:lnTo>
                    <a:pt x="23" y="434"/>
                  </a:lnTo>
                  <a:lnTo>
                    <a:pt x="20" y="436"/>
                  </a:lnTo>
                  <a:lnTo>
                    <a:pt x="16" y="438"/>
                  </a:lnTo>
                  <a:lnTo>
                    <a:pt x="13" y="440"/>
                  </a:lnTo>
                  <a:lnTo>
                    <a:pt x="13" y="443"/>
                  </a:lnTo>
                  <a:lnTo>
                    <a:pt x="9" y="445"/>
                  </a:lnTo>
                  <a:lnTo>
                    <a:pt x="5" y="447"/>
                  </a:lnTo>
                  <a:lnTo>
                    <a:pt x="4" y="450"/>
                  </a:lnTo>
                  <a:lnTo>
                    <a:pt x="2" y="454"/>
                  </a:lnTo>
                  <a:lnTo>
                    <a:pt x="0" y="465"/>
                  </a:lnTo>
                  <a:lnTo>
                    <a:pt x="0" y="472"/>
                  </a:lnTo>
                  <a:lnTo>
                    <a:pt x="4" y="476"/>
                  </a:lnTo>
                  <a:lnTo>
                    <a:pt x="7" y="479"/>
                  </a:lnTo>
                  <a:lnTo>
                    <a:pt x="11" y="481"/>
                  </a:lnTo>
                  <a:lnTo>
                    <a:pt x="14" y="483"/>
                  </a:lnTo>
                  <a:lnTo>
                    <a:pt x="25" y="484"/>
                  </a:lnTo>
                  <a:lnTo>
                    <a:pt x="36" y="486"/>
                  </a:lnTo>
                  <a:lnTo>
                    <a:pt x="59" y="484"/>
                  </a:lnTo>
                  <a:lnTo>
                    <a:pt x="78" y="483"/>
                  </a:lnTo>
                  <a:lnTo>
                    <a:pt x="91" y="476"/>
                  </a:lnTo>
                  <a:lnTo>
                    <a:pt x="108" y="467"/>
                  </a:lnTo>
                  <a:lnTo>
                    <a:pt x="117" y="463"/>
                  </a:lnTo>
                  <a:lnTo>
                    <a:pt x="124" y="461"/>
                  </a:lnTo>
                  <a:lnTo>
                    <a:pt x="128" y="461"/>
                  </a:lnTo>
                  <a:lnTo>
                    <a:pt x="131" y="461"/>
                  </a:lnTo>
                  <a:lnTo>
                    <a:pt x="135" y="463"/>
                  </a:lnTo>
                  <a:lnTo>
                    <a:pt x="137" y="467"/>
                  </a:lnTo>
                  <a:lnTo>
                    <a:pt x="131" y="467"/>
                  </a:lnTo>
                  <a:lnTo>
                    <a:pt x="130" y="468"/>
                  </a:lnTo>
                  <a:lnTo>
                    <a:pt x="126" y="472"/>
                  </a:lnTo>
                  <a:lnTo>
                    <a:pt x="126" y="476"/>
                  </a:lnTo>
                  <a:lnTo>
                    <a:pt x="126" y="486"/>
                  </a:lnTo>
                  <a:lnTo>
                    <a:pt x="128" y="497"/>
                  </a:lnTo>
                  <a:lnTo>
                    <a:pt x="135" y="518"/>
                  </a:lnTo>
                  <a:lnTo>
                    <a:pt x="138" y="531"/>
                  </a:lnTo>
                  <a:lnTo>
                    <a:pt x="149" y="538"/>
                  </a:lnTo>
                  <a:lnTo>
                    <a:pt x="158" y="542"/>
                  </a:lnTo>
                  <a:lnTo>
                    <a:pt x="169" y="543"/>
                  </a:lnTo>
                  <a:lnTo>
                    <a:pt x="179" y="542"/>
                  </a:lnTo>
                  <a:lnTo>
                    <a:pt x="200" y="538"/>
                  </a:lnTo>
                  <a:lnTo>
                    <a:pt x="220" y="536"/>
                  </a:lnTo>
                  <a:lnTo>
                    <a:pt x="241" y="556"/>
                  </a:lnTo>
                  <a:lnTo>
                    <a:pt x="270" y="579"/>
                  </a:lnTo>
                  <a:lnTo>
                    <a:pt x="270" y="585"/>
                  </a:lnTo>
                  <a:lnTo>
                    <a:pt x="270" y="590"/>
                  </a:lnTo>
                  <a:lnTo>
                    <a:pt x="262" y="594"/>
                  </a:lnTo>
                  <a:lnTo>
                    <a:pt x="255" y="597"/>
                  </a:lnTo>
                  <a:lnTo>
                    <a:pt x="246" y="597"/>
                  </a:lnTo>
                  <a:lnTo>
                    <a:pt x="239" y="599"/>
                  </a:lnTo>
                  <a:lnTo>
                    <a:pt x="239" y="603"/>
                  </a:lnTo>
                  <a:lnTo>
                    <a:pt x="238" y="610"/>
                  </a:lnTo>
                  <a:lnTo>
                    <a:pt x="241" y="613"/>
                  </a:lnTo>
                  <a:lnTo>
                    <a:pt x="245" y="615"/>
                  </a:lnTo>
                  <a:lnTo>
                    <a:pt x="248" y="615"/>
                  </a:lnTo>
                  <a:lnTo>
                    <a:pt x="252" y="615"/>
                  </a:lnTo>
                  <a:lnTo>
                    <a:pt x="254" y="624"/>
                  </a:lnTo>
                  <a:lnTo>
                    <a:pt x="255" y="633"/>
                  </a:lnTo>
                  <a:lnTo>
                    <a:pt x="246" y="635"/>
                  </a:lnTo>
                  <a:lnTo>
                    <a:pt x="234" y="638"/>
                  </a:lnTo>
                  <a:lnTo>
                    <a:pt x="231" y="645"/>
                  </a:lnTo>
                  <a:lnTo>
                    <a:pt x="229" y="654"/>
                  </a:lnTo>
                  <a:lnTo>
                    <a:pt x="245" y="663"/>
                  </a:lnTo>
                  <a:lnTo>
                    <a:pt x="266" y="678"/>
                  </a:lnTo>
                  <a:lnTo>
                    <a:pt x="270" y="685"/>
                  </a:lnTo>
                  <a:lnTo>
                    <a:pt x="271" y="696"/>
                  </a:lnTo>
                  <a:lnTo>
                    <a:pt x="273" y="708"/>
                  </a:lnTo>
                  <a:lnTo>
                    <a:pt x="273" y="721"/>
                  </a:lnTo>
                  <a:lnTo>
                    <a:pt x="273" y="746"/>
                  </a:lnTo>
                  <a:lnTo>
                    <a:pt x="271" y="767"/>
                  </a:lnTo>
                  <a:lnTo>
                    <a:pt x="275" y="772"/>
                  </a:lnTo>
                  <a:lnTo>
                    <a:pt x="278" y="783"/>
                  </a:lnTo>
                  <a:lnTo>
                    <a:pt x="280" y="796"/>
                  </a:lnTo>
                  <a:lnTo>
                    <a:pt x="280" y="805"/>
                  </a:lnTo>
                  <a:lnTo>
                    <a:pt x="271" y="808"/>
                  </a:lnTo>
                  <a:lnTo>
                    <a:pt x="257" y="812"/>
                  </a:lnTo>
                  <a:lnTo>
                    <a:pt x="257" y="821"/>
                  </a:lnTo>
                  <a:lnTo>
                    <a:pt x="257" y="840"/>
                  </a:lnTo>
                  <a:lnTo>
                    <a:pt x="262" y="840"/>
                  </a:lnTo>
                  <a:lnTo>
                    <a:pt x="266" y="840"/>
                  </a:lnTo>
                  <a:lnTo>
                    <a:pt x="268" y="844"/>
                  </a:lnTo>
                  <a:lnTo>
                    <a:pt x="273" y="844"/>
                  </a:lnTo>
                  <a:lnTo>
                    <a:pt x="282" y="846"/>
                  </a:lnTo>
                  <a:lnTo>
                    <a:pt x="291" y="846"/>
                  </a:lnTo>
                  <a:lnTo>
                    <a:pt x="301" y="848"/>
                  </a:lnTo>
                  <a:lnTo>
                    <a:pt x="310" y="848"/>
                  </a:lnTo>
                  <a:lnTo>
                    <a:pt x="317" y="851"/>
                  </a:lnTo>
                  <a:lnTo>
                    <a:pt x="321" y="855"/>
                  </a:lnTo>
                  <a:lnTo>
                    <a:pt x="328" y="865"/>
                  </a:lnTo>
                  <a:lnTo>
                    <a:pt x="332" y="876"/>
                  </a:lnTo>
                  <a:lnTo>
                    <a:pt x="333" y="880"/>
                  </a:lnTo>
                  <a:lnTo>
                    <a:pt x="337" y="883"/>
                  </a:lnTo>
                  <a:lnTo>
                    <a:pt x="344" y="885"/>
                  </a:lnTo>
                  <a:lnTo>
                    <a:pt x="355" y="885"/>
                  </a:lnTo>
                  <a:lnTo>
                    <a:pt x="360" y="883"/>
                  </a:lnTo>
                  <a:lnTo>
                    <a:pt x="362" y="880"/>
                  </a:lnTo>
                  <a:lnTo>
                    <a:pt x="363" y="880"/>
                  </a:lnTo>
                  <a:lnTo>
                    <a:pt x="365" y="878"/>
                  </a:lnTo>
                  <a:lnTo>
                    <a:pt x="369" y="878"/>
                  </a:lnTo>
                  <a:lnTo>
                    <a:pt x="372" y="880"/>
                  </a:lnTo>
                  <a:lnTo>
                    <a:pt x="374" y="885"/>
                  </a:lnTo>
                  <a:lnTo>
                    <a:pt x="374" y="889"/>
                  </a:lnTo>
                  <a:lnTo>
                    <a:pt x="378" y="892"/>
                  </a:lnTo>
                  <a:lnTo>
                    <a:pt x="379" y="894"/>
                  </a:lnTo>
                  <a:lnTo>
                    <a:pt x="386" y="898"/>
                  </a:lnTo>
                  <a:lnTo>
                    <a:pt x="394" y="896"/>
                  </a:lnTo>
                  <a:lnTo>
                    <a:pt x="402" y="892"/>
                  </a:lnTo>
                  <a:lnTo>
                    <a:pt x="410" y="885"/>
                  </a:lnTo>
                  <a:lnTo>
                    <a:pt x="411" y="882"/>
                  </a:lnTo>
                  <a:lnTo>
                    <a:pt x="415" y="876"/>
                  </a:lnTo>
                  <a:lnTo>
                    <a:pt x="415" y="871"/>
                  </a:lnTo>
                  <a:lnTo>
                    <a:pt x="417" y="865"/>
                  </a:lnTo>
                  <a:lnTo>
                    <a:pt x="420" y="865"/>
                  </a:lnTo>
                  <a:lnTo>
                    <a:pt x="425" y="865"/>
                  </a:lnTo>
                  <a:lnTo>
                    <a:pt x="440" y="862"/>
                  </a:lnTo>
                  <a:lnTo>
                    <a:pt x="464" y="853"/>
                  </a:lnTo>
                  <a:lnTo>
                    <a:pt x="488" y="844"/>
                  </a:lnTo>
                  <a:lnTo>
                    <a:pt x="503" y="835"/>
                  </a:lnTo>
                  <a:lnTo>
                    <a:pt x="507" y="840"/>
                  </a:lnTo>
                  <a:lnTo>
                    <a:pt x="518" y="848"/>
                  </a:lnTo>
                  <a:lnTo>
                    <a:pt x="528" y="857"/>
                  </a:lnTo>
                  <a:lnTo>
                    <a:pt x="537" y="860"/>
                  </a:lnTo>
                  <a:lnTo>
                    <a:pt x="542" y="860"/>
                  </a:lnTo>
                  <a:lnTo>
                    <a:pt x="573" y="860"/>
                  </a:lnTo>
                  <a:lnTo>
                    <a:pt x="573" y="857"/>
                  </a:lnTo>
                  <a:lnTo>
                    <a:pt x="576" y="853"/>
                  </a:lnTo>
                  <a:lnTo>
                    <a:pt x="580" y="853"/>
                  </a:lnTo>
                  <a:lnTo>
                    <a:pt x="587" y="853"/>
                  </a:lnTo>
                  <a:lnTo>
                    <a:pt x="601" y="855"/>
                  </a:lnTo>
                  <a:lnTo>
                    <a:pt x="617" y="860"/>
                  </a:lnTo>
                  <a:lnTo>
                    <a:pt x="649" y="871"/>
                  </a:lnTo>
                  <a:lnTo>
                    <a:pt x="665" y="876"/>
                  </a:lnTo>
                  <a:lnTo>
                    <a:pt x="666" y="874"/>
                  </a:lnTo>
                  <a:lnTo>
                    <a:pt x="675" y="873"/>
                  </a:lnTo>
                  <a:lnTo>
                    <a:pt x="686" y="871"/>
                  </a:lnTo>
                  <a:lnTo>
                    <a:pt x="700" y="869"/>
                  </a:lnTo>
                  <a:lnTo>
                    <a:pt x="725" y="867"/>
                  </a:lnTo>
                  <a:lnTo>
                    <a:pt x="736" y="865"/>
                  </a:lnTo>
                  <a:lnTo>
                    <a:pt x="746" y="880"/>
                  </a:lnTo>
                  <a:lnTo>
                    <a:pt x="759" y="890"/>
                  </a:lnTo>
                  <a:lnTo>
                    <a:pt x="767" y="892"/>
                  </a:lnTo>
                  <a:lnTo>
                    <a:pt x="789" y="894"/>
                  </a:lnTo>
                  <a:lnTo>
                    <a:pt x="801" y="892"/>
                  </a:lnTo>
                  <a:lnTo>
                    <a:pt x="810" y="887"/>
                  </a:lnTo>
                  <a:lnTo>
                    <a:pt x="814" y="883"/>
                  </a:lnTo>
                  <a:lnTo>
                    <a:pt x="817" y="880"/>
                  </a:lnTo>
                  <a:lnTo>
                    <a:pt x="819" y="873"/>
                  </a:lnTo>
                  <a:lnTo>
                    <a:pt x="821" y="865"/>
                  </a:lnTo>
                  <a:lnTo>
                    <a:pt x="824" y="865"/>
                  </a:lnTo>
                  <a:lnTo>
                    <a:pt x="830" y="862"/>
                  </a:lnTo>
                  <a:lnTo>
                    <a:pt x="837" y="858"/>
                  </a:lnTo>
                  <a:lnTo>
                    <a:pt x="842" y="855"/>
                  </a:lnTo>
                  <a:lnTo>
                    <a:pt x="856" y="842"/>
                  </a:lnTo>
                  <a:lnTo>
                    <a:pt x="869" y="828"/>
                  </a:lnTo>
                  <a:lnTo>
                    <a:pt x="879" y="810"/>
                  </a:lnTo>
                  <a:lnTo>
                    <a:pt x="890" y="794"/>
                  </a:lnTo>
                  <a:lnTo>
                    <a:pt x="895" y="780"/>
                  </a:lnTo>
                  <a:lnTo>
                    <a:pt x="899" y="767"/>
                  </a:lnTo>
                  <a:lnTo>
                    <a:pt x="906" y="758"/>
                  </a:lnTo>
                  <a:lnTo>
                    <a:pt x="913" y="751"/>
                  </a:lnTo>
                  <a:lnTo>
                    <a:pt x="916" y="749"/>
                  </a:lnTo>
                  <a:lnTo>
                    <a:pt x="922" y="747"/>
                  </a:lnTo>
                  <a:lnTo>
                    <a:pt x="927" y="746"/>
                  </a:lnTo>
                  <a:lnTo>
                    <a:pt x="932" y="744"/>
                  </a:lnTo>
                  <a:lnTo>
                    <a:pt x="936" y="744"/>
                  </a:lnTo>
                  <a:lnTo>
                    <a:pt x="938" y="742"/>
                  </a:lnTo>
                  <a:lnTo>
                    <a:pt x="939" y="738"/>
                  </a:lnTo>
                  <a:lnTo>
                    <a:pt x="941" y="735"/>
                  </a:lnTo>
                  <a:lnTo>
                    <a:pt x="943" y="726"/>
                  </a:lnTo>
                  <a:lnTo>
                    <a:pt x="943" y="713"/>
                  </a:lnTo>
                  <a:lnTo>
                    <a:pt x="943" y="690"/>
                  </a:lnTo>
                  <a:lnTo>
                    <a:pt x="941" y="674"/>
                  </a:lnTo>
                  <a:lnTo>
                    <a:pt x="938" y="672"/>
                  </a:lnTo>
                  <a:lnTo>
                    <a:pt x="934" y="669"/>
                  </a:lnTo>
                  <a:lnTo>
                    <a:pt x="932" y="658"/>
                  </a:lnTo>
                  <a:lnTo>
                    <a:pt x="934" y="647"/>
                  </a:lnTo>
                  <a:lnTo>
                    <a:pt x="923" y="638"/>
                  </a:lnTo>
                  <a:lnTo>
                    <a:pt x="916" y="628"/>
                  </a:lnTo>
                  <a:lnTo>
                    <a:pt x="911" y="617"/>
                  </a:lnTo>
                  <a:lnTo>
                    <a:pt x="909" y="606"/>
                  </a:lnTo>
                  <a:lnTo>
                    <a:pt x="907" y="590"/>
                  </a:lnTo>
                  <a:lnTo>
                    <a:pt x="906" y="581"/>
                  </a:lnTo>
                  <a:lnTo>
                    <a:pt x="916" y="560"/>
                  </a:lnTo>
                  <a:lnTo>
                    <a:pt x="927" y="538"/>
                  </a:lnTo>
                  <a:close/>
                </a:path>
              </a:pathLst>
            </a:custGeom>
            <a:solidFill>
              <a:schemeClr val="bg1">
                <a:alpha val="62000"/>
              </a:schemeClr>
            </a:solidFill>
            <a:ln>
              <a:noFill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30" name="Freeform 37">
              <a:extLst>
                <a:ext uri="{FF2B5EF4-FFF2-40B4-BE49-F238E27FC236}">
                  <a16:creationId xmlns:a16="http://schemas.microsoft.com/office/drawing/2014/main" id="{5D655299-43F9-0521-1D61-100AAD55BF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8346" y="4420463"/>
              <a:ext cx="1609656" cy="1292489"/>
            </a:xfrm>
            <a:custGeom>
              <a:avLst/>
              <a:gdLst>
                <a:gd name="T0" fmla="*/ 2147483646 w 989"/>
                <a:gd name="T1" fmla="*/ 2147483646 h 898"/>
                <a:gd name="T2" fmla="*/ 2147483646 w 989"/>
                <a:gd name="T3" fmla="*/ 2147483646 h 898"/>
                <a:gd name="T4" fmla="*/ 2147483646 w 989"/>
                <a:gd name="T5" fmla="*/ 2147483646 h 898"/>
                <a:gd name="T6" fmla="*/ 2147483646 w 989"/>
                <a:gd name="T7" fmla="*/ 2147483646 h 898"/>
                <a:gd name="T8" fmla="*/ 2147483646 w 989"/>
                <a:gd name="T9" fmla="*/ 2147483646 h 898"/>
                <a:gd name="T10" fmla="*/ 2147483646 w 989"/>
                <a:gd name="T11" fmla="*/ 2147483646 h 898"/>
                <a:gd name="T12" fmla="*/ 2147483646 w 989"/>
                <a:gd name="T13" fmla="*/ 2147483646 h 898"/>
                <a:gd name="T14" fmla="*/ 2147483646 w 989"/>
                <a:gd name="T15" fmla="*/ 2147483646 h 898"/>
                <a:gd name="T16" fmla="*/ 2147483646 w 989"/>
                <a:gd name="T17" fmla="*/ 2147483646 h 898"/>
                <a:gd name="T18" fmla="*/ 2147483646 w 989"/>
                <a:gd name="T19" fmla="*/ 2147483646 h 898"/>
                <a:gd name="T20" fmla="*/ 2147483646 w 989"/>
                <a:gd name="T21" fmla="*/ 0 h 898"/>
                <a:gd name="T22" fmla="*/ 2147483646 w 989"/>
                <a:gd name="T23" fmla="*/ 2147483646 h 898"/>
                <a:gd name="T24" fmla="*/ 2147483646 w 989"/>
                <a:gd name="T25" fmla="*/ 2147483646 h 898"/>
                <a:gd name="T26" fmla="*/ 2147483646 w 989"/>
                <a:gd name="T27" fmla="*/ 2147483646 h 898"/>
                <a:gd name="T28" fmla="*/ 2147483646 w 989"/>
                <a:gd name="T29" fmla="*/ 2147483646 h 898"/>
                <a:gd name="T30" fmla="*/ 2147483646 w 989"/>
                <a:gd name="T31" fmla="*/ 2147483646 h 898"/>
                <a:gd name="T32" fmla="*/ 2147483646 w 989"/>
                <a:gd name="T33" fmla="*/ 2147483646 h 898"/>
                <a:gd name="T34" fmla="*/ 2147483646 w 989"/>
                <a:gd name="T35" fmla="*/ 2147483646 h 898"/>
                <a:gd name="T36" fmla="*/ 2147483646 w 989"/>
                <a:gd name="T37" fmla="*/ 2147483646 h 898"/>
                <a:gd name="T38" fmla="*/ 2147483646 w 989"/>
                <a:gd name="T39" fmla="*/ 2147483646 h 898"/>
                <a:gd name="T40" fmla="*/ 2147483646 w 989"/>
                <a:gd name="T41" fmla="*/ 2147483646 h 898"/>
                <a:gd name="T42" fmla="*/ 2147483646 w 989"/>
                <a:gd name="T43" fmla="*/ 2147483646 h 898"/>
                <a:gd name="T44" fmla="*/ 2147483646 w 989"/>
                <a:gd name="T45" fmla="*/ 2147483646 h 898"/>
                <a:gd name="T46" fmla="*/ 2147483646 w 989"/>
                <a:gd name="T47" fmla="*/ 2147483646 h 898"/>
                <a:gd name="T48" fmla="*/ 2147483646 w 989"/>
                <a:gd name="T49" fmla="*/ 2147483646 h 898"/>
                <a:gd name="T50" fmla="*/ 2147483646 w 989"/>
                <a:gd name="T51" fmla="*/ 2147483646 h 898"/>
                <a:gd name="T52" fmla="*/ 2147483646 w 989"/>
                <a:gd name="T53" fmla="*/ 2147483646 h 898"/>
                <a:gd name="T54" fmla="*/ 0 w 989"/>
                <a:gd name="T55" fmla="*/ 2147483646 h 898"/>
                <a:gd name="T56" fmla="*/ 2147483646 w 989"/>
                <a:gd name="T57" fmla="*/ 2147483646 h 898"/>
                <a:gd name="T58" fmla="*/ 2147483646 w 989"/>
                <a:gd name="T59" fmla="*/ 2147483646 h 898"/>
                <a:gd name="T60" fmla="*/ 2147483646 w 989"/>
                <a:gd name="T61" fmla="*/ 2147483646 h 898"/>
                <a:gd name="T62" fmla="*/ 2147483646 w 989"/>
                <a:gd name="T63" fmla="*/ 2147483646 h 898"/>
                <a:gd name="T64" fmla="*/ 2147483646 w 989"/>
                <a:gd name="T65" fmla="*/ 2147483646 h 898"/>
                <a:gd name="T66" fmla="*/ 2147483646 w 989"/>
                <a:gd name="T67" fmla="*/ 2147483646 h 898"/>
                <a:gd name="T68" fmla="*/ 2147483646 w 989"/>
                <a:gd name="T69" fmla="*/ 2147483646 h 898"/>
                <a:gd name="T70" fmla="*/ 2147483646 w 989"/>
                <a:gd name="T71" fmla="*/ 2147483646 h 898"/>
                <a:gd name="T72" fmla="*/ 2147483646 w 989"/>
                <a:gd name="T73" fmla="*/ 2147483646 h 898"/>
                <a:gd name="T74" fmla="*/ 2147483646 w 989"/>
                <a:gd name="T75" fmla="*/ 2147483646 h 898"/>
                <a:gd name="T76" fmla="*/ 2147483646 w 989"/>
                <a:gd name="T77" fmla="*/ 2147483646 h 898"/>
                <a:gd name="T78" fmla="*/ 2147483646 w 989"/>
                <a:gd name="T79" fmla="*/ 2147483646 h 898"/>
                <a:gd name="T80" fmla="*/ 2147483646 w 989"/>
                <a:gd name="T81" fmla="*/ 2147483646 h 898"/>
                <a:gd name="T82" fmla="*/ 2147483646 w 989"/>
                <a:gd name="T83" fmla="*/ 2147483646 h 898"/>
                <a:gd name="T84" fmla="*/ 2147483646 w 989"/>
                <a:gd name="T85" fmla="*/ 2147483646 h 898"/>
                <a:gd name="T86" fmla="*/ 2147483646 w 989"/>
                <a:gd name="T87" fmla="*/ 2147483646 h 898"/>
                <a:gd name="T88" fmla="*/ 2147483646 w 989"/>
                <a:gd name="T89" fmla="*/ 2147483646 h 898"/>
                <a:gd name="T90" fmla="*/ 2147483646 w 989"/>
                <a:gd name="T91" fmla="*/ 2147483646 h 898"/>
                <a:gd name="T92" fmla="*/ 2147483646 w 989"/>
                <a:gd name="T93" fmla="*/ 2147483646 h 898"/>
                <a:gd name="T94" fmla="*/ 2147483646 w 989"/>
                <a:gd name="T95" fmla="*/ 2147483646 h 898"/>
                <a:gd name="T96" fmla="*/ 2147483646 w 989"/>
                <a:gd name="T97" fmla="*/ 2147483646 h 898"/>
                <a:gd name="T98" fmla="*/ 2147483646 w 989"/>
                <a:gd name="T99" fmla="*/ 2147483646 h 898"/>
                <a:gd name="T100" fmla="*/ 2147483646 w 989"/>
                <a:gd name="T101" fmla="*/ 2147483646 h 898"/>
                <a:gd name="T102" fmla="*/ 2147483646 w 989"/>
                <a:gd name="T103" fmla="*/ 2147483646 h 898"/>
                <a:gd name="T104" fmla="*/ 2147483646 w 989"/>
                <a:gd name="T105" fmla="*/ 2147483646 h 898"/>
                <a:gd name="T106" fmla="*/ 2147483646 w 989"/>
                <a:gd name="T107" fmla="*/ 2147483646 h 898"/>
                <a:gd name="T108" fmla="*/ 2147483646 w 989"/>
                <a:gd name="T109" fmla="*/ 2147483646 h 898"/>
                <a:gd name="T110" fmla="*/ 2147483646 w 989"/>
                <a:gd name="T111" fmla="*/ 2147483646 h 89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989" h="898">
                  <a:moveTo>
                    <a:pt x="927" y="538"/>
                  </a:moveTo>
                  <a:lnTo>
                    <a:pt x="946" y="518"/>
                  </a:lnTo>
                  <a:lnTo>
                    <a:pt x="964" y="499"/>
                  </a:lnTo>
                  <a:lnTo>
                    <a:pt x="978" y="479"/>
                  </a:lnTo>
                  <a:lnTo>
                    <a:pt x="989" y="459"/>
                  </a:lnTo>
                  <a:lnTo>
                    <a:pt x="985" y="406"/>
                  </a:lnTo>
                  <a:lnTo>
                    <a:pt x="984" y="388"/>
                  </a:lnTo>
                  <a:lnTo>
                    <a:pt x="982" y="388"/>
                  </a:lnTo>
                  <a:lnTo>
                    <a:pt x="978" y="383"/>
                  </a:lnTo>
                  <a:lnTo>
                    <a:pt x="978" y="381"/>
                  </a:lnTo>
                  <a:lnTo>
                    <a:pt x="977" y="379"/>
                  </a:lnTo>
                  <a:lnTo>
                    <a:pt x="975" y="366"/>
                  </a:lnTo>
                  <a:lnTo>
                    <a:pt x="975" y="354"/>
                  </a:lnTo>
                  <a:lnTo>
                    <a:pt x="975" y="341"/>
                  </a:lnTo>
                  <a:lnTo>
                    <a:pt x="977" y="331"/>
                  </a:lnTo>
                  <a:lnTo>
                    <a:pt x="982" y="313"/>
                  </a:lnTo>
                  <a:lnTo>
                    <a:pt x="984" y="297"/>
                  </a:lnTo>
                  <a:lnTo>
                    <a:pt x="985" y="290"/>
                  </a:lnTo>
                  <a:lnTo>
                    <a:pt x="987" y="282"/>
                  </a:lnTo>
                  <a:lnTo>
                    <a:pt x="987" y="279"/>
                  </a:lnTo>
                  <a:lnTo>
                    <a:pt x="987" y="275"/>
                  </a:lnTo>
                  <a:lnTo>
                    <a:pt x="984" y="250"/>
                  </a:lnTo>
                  <a:lnTo>
                    <a:pt x="982" y="230"/>
                  </a:lnTo>
                  <a:lnTo>
                    <a:pt x="982" y="222"/>
                  </a:lnTo>
                  <a:lnTo>
                    <a:pt x="982" y="216"/>
                  </a:lnTo>
                  <a:lnTo>
                    <a:pt x="984" y="211"/>
                  </a:lnTo>
                  <a:lnTo>
                    <a:pt x="987" y="209"/>
                  </a:lnTo>
                  <a:lnTo>
                    <a:pt x="962" y="191"/>
                  </a:lnTo>
                  <a:lnTo>
                    <a:pt x="931" y="170"/>
                  </a:lnTo>
                  <a:lnTo>
                    <a:pt x="913" y="161"/>
                  </a:lnTo>
                  <a:lnTo>
                    <a:pt x="897" y="152"/>
                  </a:lnTo>
                  <a:lnTo>
                    <a:pt x="883" y="146"/>
                  </a:lnTo>
                  <a:lnTo>
                    <a:pt x="870" y="145"/>
                  </a:lnTo>
                  <a:lnTo>
                    <a:pt x="869" y="146"/>
                  </a:lnTo>
                  <a:lnTo>
                    <a:pt x="867" y="148"/>
                  </a:lnTo>
                  <a:lnTo>
                    <a:pt x="851" y="154"/>
                  </a:lnTo>
                  <a:lnTo>
                    <a:pt x="814" y="163"/>
                  </a:lnTo>
                  <a:lnTo>
                    <a:pt x="794" y="168"/>
                  </a:lnTo>
                  <a:lnTo>
                    <a:pt x="775" y="171"/>
                  </a:lnTo>
                  <a:lnTo>
                    <a:pt x="760" y="173"/>
                  </a:lnTo>
                  <a:lnTo>
                    <a:pt x="753" y="173"/>
                  </a:lnTo>
                  <a:lnTo>
                    <a:pt x="750" y="164"/>
                  </a:lnTo>
                  <a:lnTo>
                    <a:pt x="746" y="155"/>
                  </a:lnTo>
                  <a:lnTo>
                    <a:pt x="744" y="145"/>
                  </a:lnTo>
                  <a:lnTo>
                    <a:pt x="743" y="134"/>
                  </a:lnTo>
                  <a:lnTo>
                    <a:pt x="743" y="111"/>
                  </a:lnTo>
                  <a:lnTo>
                    <a:pt x="744" y="87"/>
                  </a:lnTo>
                  <a:lnTo>
                    <a:pt x="746" y="77"/>
                  </a:lnTo>
                  <a:lnTo>
                    <a:pt x="744" y="66"/>
                  </a:lnTo>
                  <a:lnTo>
                    <a:pt x="743" y="53"/>
                  </a:lnTo>
                  <a:lnTo>
                    <a:pt x="737" y="41"/>
                  </a:lnTo>
                  <a:lnTo>
                    <a:pt x="730" y="30"/>
                  </a:lnTo>
                  <a:lnTo>
                    <a:pt x="720" y="19"/>
                  </a:lnTo>
                  <a:lnTo>
                    <a:pt x="707" y="12"/>
                  </a:lnTo>
                  <a:lnTo>
                    <a:pt x="690" y="7"/>
                  </a:lnTo>
                  <a:lnTo>
                    <a:pt x="698" y="9"/>
                  </a:lnTo>
                  <a:lnTo>
                    <a:pt x="684" y="7"/>
                  </a:lnTo>
                  <a:lnTo>
                    <a:pt x="658" y="14"/>
                  </a:lnTo>
                  <a:lnTo>
                    <a:pt x="640" y="21"/>
                  </a:lnTo>
                  <a:lnTo>
                    <a:pt x="633" y="21"/>
                  </a:lnTo>
                  <a:lnTo>
                    <a:pt x="624" y="21"/>
                  </a:lnTo>
                  <a:lnTo>
                    <a:pt x="613" y="18"/>
                  </a:lnTo>
                  <a:lnTo>
                    <a:pt x="601" y="10"/>
                  </a:lnTo>
                  <a:lnTo>
                    <a:pt x="594" y="7"/>
                  </a:lnTo>
                  <a:lnTo>
                    <a:pt x="589" y="2"/>
                  </a:lnTo>
                  <a:lnTo>
                    <a:pt x="587" y="0"/>
                  </a:lnTo>
                  <a:lnTo>
                    <a:pt x="583" y="0"/>
                  </a:lnTo>
                  <a:lnTo>
                    <a:pt x="578" y="3"/>
                  </a:lnTo>
                  <a:lnTo>
                    <a:pt x="569" y="7"/>
                  </a:lnTo>
                  <a:lnTo>
                    <a:pt x="550" y="21"/>
                  </a:lnTo>
                  <a:lnTo>
                    <a:pt x="528" y="37"/>
                  </a:lnTo>
                  <a:lnTo>
                    <a:pt x="486" y="71"/>
                  </a:lnTo>
                  <a:lnTo>
                    <a:pt x="464" y="89"/>
                  </a:lnTo>
                  <a:lnTo>
                    <a:pt x="449" y="93"/>
                  </a:lnTo>
                  <a:lnTo>
                    <a:pt x="431" y="100"/>
                  </a:lnTo>
                  <a:lnTo>
                    <a:pt x="411" y="111"/>
                  </a:lnTo>
                  <a:lnTo>
                    <a:pt x="394" y="121"/>
                  </a:lnTo>
                  <a:lnTo>
                    <a:pt x="376" y="132"/>
                  </a:lnTo>
                  <a:lnTo>
                    <a:pt x="360" y="141"/>
                  </a:lnTo>
                  <a:lnTo>
                    <a:pt x="348" y="148"/>
                  </a:lnTo>
                  <a:lnTo>
                    <a:pt x="339" y="150"/>
                  </a:lnTo>
                  <a:lnTo>
                    <a:pt x="333" y="152"/>
                  </a:lnTo>
                  <a:lnTo>
                    <a:pt x="332" y="157"/>
                  </a:lnTo>
                  <a:lnTo>
                    <a:pt x="323" y="157"/>
                  </a:lnTo>
                  <a:lnTo>
                    <a:pt x="316" y="159"/>
                  </a:lnTo>
                  <a:lnTo>
                    <a:pt x="312" y="155"/>
                  </a:lnTo>
                  <a:lnTo>
                    <a:pt x="309" y="150"/>
                  </a:lnTo>
                  <a:lnTo>
                    <a:pt x="309" y="137"/>
                  </a:lnTo>
                  <a:lnTo>
                    <a:pt x="309" y="105"/>
                  </a:lnTo>
                  <a:lnTo>
                    <a:pt x="307" y="73"/>
                  </a:lnTo>
                  <a:lnTo>
                    <a:pt x="307" y="57"/>
                  </a:lnTo>
                  <a:lnTo>
                    <a:pt x="307" y="52"/>
                  </a:lnTo>
                  <a:lnTo>
                    <a:pt x="307" y="48"/>
                  </a:lnTo>
                  <a:lnTo>
                    <a:pt x="305" y="48"/>
                  </a:lnTo>
                  <a:lnTo>
                    <a:pt x="301" y="46"/>
                  </a:lnTo>
                  <a:lnTo>
                    <a:pt x="294" y="46"/>
                  </a:lnTo>
                  <a:lnTo>
                    <a:pt x="289" y="48"/>
                  </a:lnTo>
                  <a:lnTo>
                    <a:pt x="285" y="52"/>
                  </a:lnTo>
                  <a:lnTo>
                    <a:pt x="284" y="53"/>
                  </a:lnTo>
                  <a:lnTo>
                    <a:pt x="280" y="61"/>
                  </a:lnTo>
                  <a:lnTo>
                    <a:pt x="278" y="66"/>
                  </a:lnTo>
                  <a:lnTo>
                    <a:pt x="277" y="64"/>
                  </a:lnTo>
                  <a:lnTo>
                    <a:pt x="275" y="64"/>
                  </a:lnTo>
                  <a:lnTo>
                    <a:pt x="261" y="52"/>
                  </a:lnTo>
                  <a:lnTo>
                    <a:pt x="252" y="39"/>
                  </a:lnTo>
                  <a:lnTo>
                    <a:pt x="252" y="41"/>
                  </a:lnTo>
                  <a:lnTo>
                    <a:pt x="250" y="43"/>
                  </a:lnTo>
                  <a:lnTo>
                    <a:pt x="246" y="44"/>
                  </a:lnTo>
                  <a:lnTo>
                    <a:pt x="243" y="44"/>
                  </a:lnTo>
                  <a:lnTo>
                    <a:pt x="239" y="44"/>
                  </a:lnTo>
                  <a:lnTo>
                    <a:pt x="236" y="46"/>
                  </a:lnTo>
                  <a:lnTo>
                    <a:pt x="232" y="50"/>
                  </a:lnTo>
                  <a:lnTo>
                    <a:pt x="231" y="55"/>
                  </a:lnTo>
                  <a:lnTo>
                    <a:pt x="227" y="68"/>
                  </a:lnTo>
                  <a:lnTo>
                    <a:pt x="227" y="82"/>
                  </a:lnTo>
                  <a:lnTo>
                    <a:pt x="227" y="96"/>
                  </a:lnTo>
                  <a:lnTo>
                    <a:pt x="227" y="112"/>
                  </a:lnTo>
                  <a:lnTo>
                    <a:pt x="225" y="125"/>
                  </a:lnTo>
                  <a:lnTo>
                    <a:pt x="223" y="134"/>
                  </a:lnTo>
                  <a:lnTo>
                    <a:pt x="209" y="136"/>
                  </a:lnTo>
                  <a:lnTo>
                    <a:pt x="197" y="141"/>
                  </a:lnTo>
                  <a:lnTo>
                    <a:pt x="184" y="146"/>
                  </a:lnTo>
                  <a:lnTo>
                    <a:pt x="169" y="148"/>
                  </a:lnTo>
                  <a:lnTo>
                    <a:pt x="154" y="161"/>
                  </a:lnTo>
                  <a:lnTo>
                    <a:pt x="122" y="188"/>
                  </a:lnTo>
                  <a:lnTo>
                    <a:pt x="105" y="204"/>
                  </a:lnTo>
                  <a:lnTo>
                    <a:pt x="91" y="218"/>
                  </a:lnTo>
                  <a:lnTo>
                    <a:pt x="83" y="225"/>
                  </a:lnTo>
                  <a:lnTo>
                    <a:pt x="80" y="230"/>
                  </a:lnTo>
                  <a:lnTo>
                    <a:pt x="76" y="236"/>
                  </a:lnTo>
                  <a:lnTo>
                    <a:pt x="76" y="241"/>
                  </a:lnTo>
                  <a:lnTo>
                    <a:pt x="73" y="241"/>
                  </a:lnTo>
                  <a:lnTo>
                    <a:pt x="71" y="243"/>
                  </a:lnTo>
                  <a:lnTo>
                    <a:pt x="69" y="247"/>
                  </a:lnTo>
                  <a:lnTo>
                    <a:pt x="68" y="250"/>
                  </a:lnTo>
                  <a:lnTo>
                    <a:pt x="68" y="259"/>
                  </a:lnTo>
                  <a:lnTo>
                    <a:pt x="69" y="272"/>
                  </a:lnTo>
                  <a:lnTo>
                    <a:pt x="75" y="295"/>
                  </a:lnTo>
                  <a:lnTo>
                    <a:pt x="78" y="309"/>
                  </a:lnTo>
                  <a:lnTo>
                    <a:pt x="78" y="315"/>
                  </a:lnTo>
                  <a:lnTo>
                    <a:pt x="76" y="320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8" y="329"/>
                  </a:lnTo>
                  <a:lnTo>
                    <a:pt x="66" y="331"/>
                  </a:lnTo>
                  <a:lnTo>
                    <a:pt x="66" y="336"/>
                  </a:lnTo>
                  <a:lnTo>
                    <a:pt x="66" y="340"/>
                  </a:lnTo>
                  <a:lnTo>
                    <a:pt x="66" y="352"/>
                  </a:lnTo>
                  <a:lnTo>
                    <a:pt x="68" y="365"/>
                  </a:lnTo>
                  <a:lnTo>
                    <a:pt x="78" y="386"/>
                  </a:lnTo>
                  <a:lnTo>
                    <a:pt x="87" y="409"/>
                  </a:lnTo>
                  <a:lnTo>
                    <a:pt x="87" y="413"/>
                  </a:lnTo>
                  <a:lnTo>
                    <a:pt x="83" y="417"/>
                  </a:lnTo>
                  <a:lnTo>
                    <a:pt x="80" y="420"/>
                  </a:lnTo>
                  <a:lnTo>
                    <a:pt x="75" y="422"/>
                  </a:lnTo>
                  <a:lnTo>
                    <a:pt x="64" y="425"/>
                  </a:lnTo>
                  <a:lnTo>
                    <a:pt x="50" y="429"/>
                  </a:lnTo>
                  <a:lnTo>
                    <a:pt x="36" y="431"/>
                  </a:lnTo>
                  <a:lnTo>
                    <a:pt x="23" y="434"/>
                  </a:lnTo>
                  <a:lnTo>
                    <a:pt x="20" y="436"/>
                  </a:lnTo>
                  <a:lnTo>
                    <a:pt x="16" y="438"/>
                  </a:lnTo>
                  <a:lnTo>
                    <a:pt x="13" y="440"/>
                  </a:lnTo>
                  <a:lnTo>
                    <a:pt x="13" y="443"/>
                  </a:lnTo>
                  <a:lnTo>
                    <a:pt x="9" y="445"/>
                  </a:lnTo>
                  <a:lnTo>
                    <a:pt x="5" y="447"/>
                  </a:lnTo>
                  <a:lnTo>
                    <a:pt x="4" y="450"/>
                  </a:lnTo>
                  <a:lnTo>
                    <a:pt x="2" y="454"/>
                  </a:lnTo>
                  <a:lnTo>
                    <a:pt x="0" y="465"/>
                  </a:lnTo>
                  <a:lnTo>
                    <a:pt x="0" y="472"/>
                  </a:lnTo>
                  <a:lnTo>
                    <a:pt x="4" y="476"/>
                  </a:lnTo>
                  <a:lnTo>
                    <a:pt x="7" y="479"/>
                  </a:lnTo>
                  <a:lnTo>
                    <a:pt x="11" y="481"/>
                  </a:lnTo>
                  <a:lnTo>
                    <a:pt x="14" y="483"/>
                  </a:lnTo>
                  <a:lnTo>
                    <a:pt x="25" y="484"/>
                  </a:lnTo>
                  <a:lnTo>
                    <a:pt x="36" y="486"/>
                  </a:lnTo>
                  <a:lnTo>
                    <a:pt x="59" y="484"/>
                  </a:lnTo>
                  <a:lnTo>
                    <a:pt x="78" y="483"/>
                  </a:lnTo>
                  <a:lnTo>
                    <a:pt x="91" y="476"/>
                  </a:lnTo>
                  <a:lnTo>
                    <a:pt x="108" y="467"/>
                  </a:lnTo>
                  <a:lnTo>
                    <a:pt x="117" y="463"/>
                  </a:lnTo>
                  <a:lnTo>
                    <a:pt x="124" y="461"/>
                  </a:lnTo>
                  <a:lnTo>
                    <a:pt x="128" y="461"/>
                  </a:lnTo>
                  <a:lnTo>
                    <a:pt x="131" y="461"/>
                  </a:lnTo>
                  <a:lnTo>
                    <a:pt x="135" y="463"/>
                  </a:lnTo>
                  <a:lnTo>
                    <a:pt x="137" y="467"/>
                  </a:lnTo>
                  <a:lnTo>
                    <a:pt x="131" y="467"/>
                  </a:lnTo>
                  <a:lnTo>
                    <a:pt x="130" y="468"/>
                  </a:lnTo>
                  <a:lnTo>
                    <a:pt x="126" y="472"/>
                  </a:lnTo>
                  <a:lnTo>
                    <a:pt x="126" y="476"/>
                  </a:lnTo>
                  <a:lnTo>
                    <a:pt x="126" y="486"/>
                  </a:lnTo>
                  <a:lnTo>
                    <a:pt x="128" y="497"/>
                  </a:lnTo>
                  <a:lnTo>
                    <a:pt x="135" y="518"/>
                  </a:lnTo>
                  <a:lnTo>
                    <a:pt x="138" y="531"/>
                  </a:lnTo>
                  <a:lnTo>
                    <a:pt x="149" y="538"/>
                  </a:lnTo>
                  <a:lnTo>
                    <a:pt x="158" y="542"/>
                  </a:lnTo>
                  <a:lnTo>
                    <a:pt x="169" y="543"/>
                  </a:lnTo>
                  <a:lnTo>
                    <a:pt x="179" y="542"/>
                  </a:lnTo>
                  <a:lnTo>
                    <a:pt x="200" y="538"/>
                  </a:lnTo>
                  <a:lnTo>
                    <a:pt x="220" y="536"/>
                  </a:lnTo>
                  <a:lnTo>
                    <a:pt x="241" y="556"/>
                  </a:lnTo>
                  <a:lnTo>
                    <a:pt x="270" y="579"/>
                  </a:lnTo>
                  <a:lnTo>
                    <a:pt x="270" y="585"/>
                  </a:lnTo>
                  <a:lnTo>
                    <a:pt x="270" y="590"/>
                  </a:lnTo>
                  <a:lnTo>
                    <a:pt x="262" y="594"/>
                  </a:lnTo>
                  <a:lnTo>
                    <a:pt x="255" y="597"/>
                  </a:lnTo>
                  <a:lnTo>
                    <a:pt x="246" y="597"/>
                  </a:lnTo>
                  <a:lnTo>
                    <a:pt x="239" y="599"/>
                  </a:lnTo>
                  <a:lnTo>
                    <a:pt x="239" y="603"/>
                  </a:lnTo>
                  <a:lnTo>
                    <a:pt x="238" y="610"/>
                  </a:lnTo>
                  <a:lnTo>
                    <a:pt x="241" y="613"/>
                  </a:lnTo>
                  <a:lnTo>
                    <a:pt x="245" y="615"/>
                  </a:lnTo>
                  <a:lnTo>
                    <a:pt x="248" y="615"/>
                  </a:lnTo>
                  <a:lnTo>
                    <a:pt x="252" y="615"/>
                  </a:lnTo>
                  <a:lnTo>
                    <a:pt x="254" y="624"/>
                  </a:lnTo>
                  <a:lnTo>
                    <a:pt x="255" y="633"/>
                  </a:lnTo>
                  <a:lnTo>
                    <a:pt x="246" y="635"/>
                  </a:lnTo>
                  <a:lnTo>
                    <a:pt x="234" y="638"/>
                  </a:lnTo>
                  <a:lnTo>
                    <a:pt x="231" y="645"/>
                  </a:lnTo>
                  <a:lnTo>
                    <a:pt x="229" y="654"/>
                  </a:lnTo>
                  <a:lnTo>
                    <a:pt x="245" y="663"/>
                  </a:lnTo>
                  <a:lnTo>
                    <a:pt x="266" y="678"/>
                  </a:lnTo>
                  <a:lnTo>
                    <a:pt x="270" y="685"/>
                  </a:lnTo>
                  <a:lnTo>
                    <a:pt x="271" y="696"/>
                  </a:lnTo>
                  <a:lnTo>
                    <a:pt x="273" y="708"/>
                  </a:lnTo>
                  <a:lnTo>
                    <a:pt x="273" y="721"/>
                  </a:lnTo>
                  <a:lnTo>
                    <a:pt x="273" y="746"/>
                  </a:lnTo>
                  <a:lnTo>
                    <a:pt x="271" y="767"/>
                  </a:lnTo>
                  <a:lnTo>
                    <a:pt x="275" y="772"/>
                  </a:lnTo>
                  <a:lnTo>
                    <a:pt x="278" y="783"/>
                  </a:lnTo>
                  <a:lnTo>
                    <a:pt x="280" y="796"/>
                  </a:lnTo>
                  <a:lnTo>
                    <a:pt x="280" y="805"/>
                  </a:lnTo>
                  <a:lnTo>
                    <a:pt x="271" y="808"/>
                  </a:lnTo>
                  <a:lnTo>
                    <a:pt x="257" y="812"/>
                  </a:lnTo>
                  <a:lnTo>
                    <a:pt x="257" y="821"/>
                  </a:lnTo>
                  <a:lnTo>
                    <a:pt x="257" y="840"/>
                  </a:lnTo>
                  <a:lnTo>
                    <a:pt x="262" y="840"/>
                  </a:lnTo>
                  <a:lnTo>
                    <a:pt x="266" y="840"/>
                  </a:lnTo>
                  <a:lnTo>
                    <a:pt x="268" y="844"/>
                  </a:lnTo>
                  <a:lnTo>
                    <a:pt x="273" y="844"/>
                  </a:lnTo>
                  <a:lnTo>
                    <a:pt x="282" y="846"/>
                  </a:lnTo>
                  <a:lnTo>
                    <a:pt x="291" y="846"/>
                  </a:lnTo>
                  <a:lnTo>
                    <a:pt x="301" y="848"/>
                  </a:lnTo>
                  <a:lnTo>
                    <a:pt x="310" y="848"/>
                  </a:lnTo>
                  <a:lnTo>
                    <a:pt x="317" y="851"/>
                  </a:lnTo>
                  <a:lnTo>
                    <a:pt x="321" y="855"/>
                  </a:lnTo>
                  <a:lnTo>
                    <a:pt x="328" y="865"/>
                  </a:lnTo>
                  <a:lnTo>
                    <a:pt x="332" y="876"/>
                  </a:lnTo>
                  <a:lnTo>
                    <a:pt x="333" y="880"/>
                  </a:lnTo>
                  <a:lnTo>
                    <a:pt x="337" y="883"/>
                  </a:lnTo>
                  <a:lnTo>
                    <a:pt x="344" y="885"/>
                  </a:lnTo>
                  <a:lnTo>
                    <a:pt x="355" y="885"/>
                  </a:lnTo>
                  <a:lnTo>
                    <a:pt x="360" y="883"/>
                  </a:lnTo>
                  <a:lnTo>
                    <a:pt x="362" y="880"/>
                  </a:lnTo>
                  <a:lnTo>
                    <a:pt x="363" y="880"/>
                  </a:lnTo>
                  <a:lnTo>
                    <a:pt x="365" y="878"/>
                  </a:lnTo>
                  <a:lnTo>
                    <a:pt x="369" y="878"/>
                  </a:lnTo>
                  <a:lnTo>
                    <a:pt x="372" y="880"/>
                  </a:lnTo>
                  <a:lnTo>
                    <a:pt x="374" y="885"/>
                  </a:lnTo>
                  <a:lnTo>
                    <a:pt x="374" y="889"/>
                  </a:lnTo>
                  <a:lnTo>
                    <a:pt x="378" y="892"/>
                  </a:lnTo>
                  <a:lnTo>
                    <a:pt x="379" y="894"/>
                  </a:lnTo>
                  <a:lnTo>
                    <a:pt x="386" y="898"/>
                  </a:lnTo>
                  <a:lnTo>
                    <a:pt x="394" y="896"/>
                  </a:lnTo>
                  <a:lnTo>
                    <a:pt x="402" y="892"/>
                  </a:lnTo>
                  <a:lnTo>
                    <a:pt x="410" y="885"/>
                  </a:lnTo>
                  <a:lnTo>
                    <a:pt x="411" y="882"/>
                  </a:lnTo>
                  <a:lnTo>
                    <a:pt x="415" y="876"/>
                  </a:lnTo>
                  <a:lnTo>
                    <a:pt x="415" y="871"/>
                  </a:lnTo>
                  <a:lnTo>
                    <a:pt x="417" y="865"/>
                  </a:lnTo>
                  <a:lnTo>
                    <a:pt x="420" y="865"/>
                  </a:lnTo>
                  <a:lnTo>
                    <a:pt x="425" y="865"/>
                  </a:lnTo>
                  <a:lnTo>
                    <a:pt x="440" y="862"/>
                  </a:lnTo>
                  <a:lnTo>
                    <a:pt x="464" y="853"/>
                  </a:lnTo>
                  <a:lnTo>
                    <a:pt x="488" y="844"/>
                  </a:lnTo>
                  <a:lnTo>
                    <a:pt x="503" y="835"/>
                  </a:lnTo>
                  <a:lnTo>
                    <a:pt x="507" y="840"/>
                  </a:lnTo>
                  <a:lnTo>
                    <a:pt x="518" y="848"/>
                  </a:lnTo>
                  <a:lnTo>
                    <a:pt x="528" y="857"/>
                  </a:lnTo>
                  <a:lnTo>
                    <a:pt x="537" y="860"/>
                  </a:lnTo>
                  <a:lnTo>
                    <a:pt x="542" y="860"/>
                  </a:lnTo>
                  <a:lnTo>
                    <a:pt x="573" y="860"/>
                  </a:lnTo>
                  <a:lnTo>
                    <a:pt x="573" y="857"/>
                  </a:lnTo>
                  <a:lnTo>
                    <a:pt x="576" y="853"/>
                  </a:lnTo>
                  <a:lnTo>
                    <a:pt x="580" y="853"/>
                  </a:lnTo>
                  <a:lnTo>
                    <a:pt x="587" y="853"/>
                  </a:lnTo>
                  <a:lnTo>
                    <a:pt x="601" y="855"/>
                  </a:lnTo>
                  <a:lnTo>
                    <a:pt x="617" y="860"/>
                  </a:lnTo>
                  <a:lnTo>
                    <a:pt x="649" y="871"/>
                  </a:lnTo>
                  <a:lnTo>
                    <a:pt x="665" y="876"/>
                  </a:lnTo>
                  <a:lnTo>
                    <a:pt x="666" y="874"/>
                  </a:lnTo>
                  <a:lnTo>
                    <a:pt x="675" y="873"/>
                  </a:lnTo>
                  <a:lnTo>
                    <a:pt x="686" y="871"/>
                  </a:lnTo>
                  <a:lnTo>
                    <a:pt x="700" y="869"/>
                  </a:lnTo>
                  <a:lnTo>
                    <a:pt x="725" y="867"/>
                  </a:lnTo>
                  <a:lnTo>
                    <a:pt x="736" y="865"/>
                  </a:lnTo>
                  <a:lnTo>
                    <a:pt x="746" y="880"/>
                  </a:lnTo>
                  <a:lnTo>
                    <a:pt x="759" y="890"/>
                  </a:lnTo>
                  <a:lnTo>
                    <a:pt x="767" y="892"/>
                  </a:lnTo>
                  <a:lnTo>
                    <a:pt x="789" y="894"/>
                  </a:lnTo>
                  <a:lnTo>
                    <a:pt x="801" y="892"/>
                  </a:lnTo>
                  <a:lnTo>
                    <a:pt x="810" y="887"/>
                  </a:lnTo>
                  <a:lnTo>
                    <a:pt x="814" y="883"/>
                  </a:lnTo>
                  <a:lnTo>
                    <a:pt x="817" y="880"/>
                  </a:lnTo>
                  <a:lnTo>
                    <a:pt x="819" y="873"/>
                  </a:lnTo>
                  <a:lnTo>
                    <a:pt x="821" y="865"/>
                  </a:lnTo>
                  <a:lnTo>
                    <a:pt x="824" y="865"/>
                  </a:lnTo>
                  <a:lnTo>
                    <a:pt x="830" y="862"/>
                  </a:lnTo>
                  <a:lnTo>
                    <a:pt x="837" y="858"/>
                  </a:lnTo>
                  <a:lnTo>
                    <a:pt x="842" y="855"/>
                  </a:lnTo>
                  <a:lnTo>
                    <a:pt x="856" y="842"/>
                  </a:lnTo>
                  <a:lnTo>
                    <a:pt x="869" y="828"/>
                  </a:lnTo>
                  <a:lnTo>
                    <a:pt x="879" y="810"/>
                  </a:lnTo>
                  <a:lnTo>
                    <a:pt x="890" y="794"/>
                  </a:lnTo>
                  <a:lnTo>
                    <a:pt x="895" y="780"/>
                  </a:lnTo>
                  <a:lnTo>
                    <a:pt x="899" y="767"/>
                  </a:lnTo>
                  <a:lnTo>
                    <a:pt x="906" y="758"/>
                  </a:lnTo>
                  <a:lnTo>
                    <a:pt x="913" y="751"/>
                  </a:lnTo>
                  <a:lnTo>
                    <a:pt x="916" y="749"/>
                  </a:lnTo>
                  <a:lnTo>
                    <a:pt x="922" y="747"/>
                  </a:lnTo>
                  <a:lnTo>
                    <a:pt x="927" y="746"/>
                  </a:lnTo>
                  <a:lnTo>
                    <a:pt x="932" y="744"/>
                  </a:lnTo>
                  <a:lnTo>
                    <a:pt x="936" y="744"/>
                  </a:lnTo>
                  <a:lnTo>
                    <a:pt x="938" y="742"/>
                  </a:lnTo>
                  <a:lnTo>
                    <a:pt x="939" y="738"/>
                  </a:lnTo>
                  <a:lnTo>
                    <a:pt x="941" y="735"/>
                  </a:lnTo>
                  <a:lnTo>
                    <a:pt x="943" y="726"/>
                  </a:lnTo>
                  <a:lnTo>
                    <a:pt x="943" y="713"/>
                  </a:lnTo>
                  <a:lnTo>
                    <a:pt x="943" y="690"/>
                  </a:lnTo>
                  <a:lnTo>
                    <a:pt x="941" y="674"/>
                  </a:lnTo>
                  <a:lnTo>
                    <a:pt x="938" y="672"/>
                  </a:lnTo>
                  <a:lnTo>
                    <a:pt x="934" y="669"/>
                  </a:lnTo>
                  <a:lnTo>
                    <a:pt x="932" y="658"/>
                  </a:lnTo>
                  <a:lnTo>
                    <a:pt x="934" y="647"/>
                  </a:lnTo>
                  <a:lnTo>
                    <a:pt x="923" y="638"/>
                  </a:lnTo>
                  <a:lnTo>
                    <a:pt x="916" y="628"/>
                  </a:lnTo>
                  <a:lnTo>
                    <a:pt x="911" y="617"/>
                  </a:lnTo>
                  <a:lnTo>
                    <a:pt x="909" y="606"/>
                  </a:lnTo>
                  <a:lnTo>
                    <a:pt x="907" y="590"/>
                  </a:lnTo>
                  <a:lnTo>
                    <a:pt x="906" y="581"/>
                  </a:lnTo>
                  <a:lnTo>
                    <a:pt x="916" y="560"/>
                  </a:lnTo>
                  <a:lnTo>
                    <a:pt x="927" y="538"/>
                  </a:lnTo>
                </a:path>
              </a:pathLst>
            </a:custGeom>
            <a:solidFill>
              <a:schemeClr val="bg2">
                <a:lumMod val="9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31" name="Freeform 38">
              <a:extLst>
                <a:ext uri="{FF2B5EF4-FFF2-40B4-BE49-F238E27FC236}">
                  <a16:creationId xmlns:a16="http://schemas.microsoft.com/office/drawing/2014/main" id="{949679EC-212F-30F6-0AE0-8CA1ED2C4C6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3377" y="4021281"/>
              <a:ext cx="918967" cy="1389588"/>
            </a:xfrm>
            <a:custGeom>
              <a:avLst/>
              <a:gdLst>
                <a:gd name="T0" fmla="*/ 2147483646 w 564"/>
                <a:gd name="T1" fmla="*/ 2147483646 h 966"/>
                <a:gd name="T2" fmla="*/ 2147483646 w 564"/>
                <a:gd name="T3" fmla="*/ 2147483646 h 966"/>
                <a:gd name="T4" fmla="*/ 2147483646 w 564"/>
                <a:gd name="T5" fmla="*/ 2147483646 h 966"/>
                <a:gd name="T6" fmla="*/ 2147483646 w 564"/>
                <a:gd name="T7" fmla="*/ 2147483646 h 966"/>
                <a:gd name="T8" fmla="*/ 2147483646 w 564"/>
                <a:gd name="T9" fmla="*/ 2147483646 h 966"/>
                <a:gd name="T10" fmla="*/ 2147483646 w 564"/>
                <a:gd name="T11" fmla="*/ 2147483646 h 966"/>
                <a:gd name="T12" fmla="*/ 2147483646 w 564"/>
                <a:gd name="T13" fmla="*/ 2147483646 h 966"/>
                <a:gd name="T14" fmla="*/ 2147483646 w 564"/>
                <a:gd name="T15" fmla="*/ 2147483646 h 966"/>
                <a:gd name="T16" fmla="*/ 2147483646 w 564"/>
                <a:gd name="T17" fmla="*/ 2147483646 h 966"/>
                <a:gd name="T18" fmla="*/ 2147483646 w 564"/>
                <a:gd name="T19" fmla="*/ 2147483646 h 966"/>
                <a:gd name="T20" fmla="*/ 2147483646 w 564"/>
                <a:gd name="T21" fmla="*/ 2147483646 h 966"/>
                <a:gd name="T22" fmla="*/ 2147483646 w 564"/>
                <a:gd name="T23" fmla="*/ 2147483646 h 966"/>
                <a:gd name="T24" fmla="*/ 2147483646 w 564"/>
                <a:gd name="T25" fmla="*/ 2147483646 h 966"/>
                <a:gd name="T26" fmla="*/ 2147483646 w 564"/>
                <a:gd name="T27" fmla="*/ 2147483646 h 966"/>
                <a:gd name="T28" fmla="*/ 2147483646 w 564"/>
                <a:gd name="T29" fmla="*/ 2147483646 h 966"/>
                <a:gd name="T30" fmla="*/ 2147483646 w 564"/>
                <a:gd name="T31" fmla="*/ 2147483646 h 966"/>
                <a:gd name="T32" fmla="*/ 2147483646 w 564"/>
                <a:gd name="T33" fmla="*/ 2147483646 h 966"/>
                <a:gd name="T34" fmla="*/ 2147483646 w 564"/>
                <a:gd name="T35" fmla="*/ 2147483646 h 966"/>
                <a:gd name="T36" fmla="*/ 2147483646 w 564"/>
                <a:gd name="T37" fmla="*/ 2147483646 h 966"/>
                <a:gd name="T38" fmla="*/ 2147483646 w 564"/>
                <a:gd name="T39" fmla="*/ 2147483646 h 966"/>
                <a:gd name="T40" fmla="*/ 2147483646 w 564"/>
                <a:gd name="T41" fmla="*/ 2147483646 h 966"/>
                <a:gd name="T42" fmla="*/ 2147483646 w 564"/>
                <a:gd name="T43" fmla="*/ 2147483646 h 966"/>
                <a:gd name="T44" fmla="*/ 2147483646 w 564"/>
                <a:gd name="T45" fmla="*/ 2147483646 h 966"/>
                <a:gd name="T46" fmla="*/ 2147483646 w 564"/>
                <a:gd name="T47" fmla="*/ 2147483646 h 966"/>
                <a:gd name="T48" fmla="*/ 2147483646 w 564"/>
                <a:gd name="T49" fmla="*/ 2147483646 h 966"/>
                <a:gd name="T50" fmla="*/ 2147483646 w 564"/>
                <a:gd name="T51" fmla="*/ 2147483646 h 966"/>
                <a:gd name="T52" fmla="*/ 2147483646 w 564"/>
                <a:gd name="T53" fmla="*/ 2147483646 h 966"/>
                <a:gd name="T54" fmla="*/ 2147483646 w 564"/>
                <a:gd name="T55" fmla="*/ 2147483646 h 966"/>
                <a:gd name="T56" fmla="*/ 2147483646 w 564"/>
                <a:gd name="T57" fmla="*/ 2147483646 h 966"/>
                <a:gd name="T58" fmla="*/ 2147483646 w 564"/>
                <a:gd name="T59" fmla="*/ 2147483646 h 966"/>
                <a:gd name="T60" fmla="*/ 2147483646 w 564"/>
                <a:gd name="T61" fmla="*/ 2147483646 h 966"/>
                <a:gd name="T62" fmla="*/ 2147483646 w 564"/>
                <a:gd name="T63" fmla="*/ 2147483646 h 966"/>
                <a:gd name="T64" fmla="*/ 2147483646 w 564"/>
                <a:gd name="T65" fmla="*/ 2147483646 h 966"/>
                <a:gd name="T66" fmla="*/ 2147483646 w 564"/>
                <a:gd name="T67" fmla="*/ 2147483646 h 966"/>
                <a:gd name="T68" fmla="*/ 2147483646 w 564"/>
                <a:gd name="T69" fmla="*/ 2147483646 h 966"/>
                <a:gd name="T70" fmla="*/ 2147483646 w 564"/>
                <a:gd name="T71" fmla="*/ 2147483646 h 966"/>
                <a:gd name="T72" fmla="*/ 2147483646 w 564"/>
                <a:gd name="T73" fmla="*/ 2147483646 h 966"/>
                <a:gd name="T74" fmla="*/ 2147483646 w 564"/>
                <a:gd name="T75" fmla="*/ 2147483646 h 966"/>
                <a:gd name="T76" fmla="*/ 2147483646 w 564"/>
                <a:gd name="T77" fmla="*/ 2147483646 h 966"/>
                <a:gd name="T78" fmla="*/ 2147483646 w 564"/>
                <a:gd name="T79" fmla="*/ 2147483646 h 966"/>
                <a:gd name="T80" fmla="*/ 2147483646 w 564"/>
                <a:gd name="T81" fmla="*/ 2147483646 h 966"/>
                <a:gd name="T82" fmla="*/ 2147483646 w 564"/>
                <a:gd name="T83" fmla="*/ 2147483646 h 966"/>
                <a:gd name="T84" fmla="*/ 2147483646 w 564"/>
                <a:gd name="T85" fmla="*/ 2147483646 h 966"/>
                <a:gd name="T86" fmla="*/ 2147483646 w 564"/>
                <a:gd name="T87" fmla="*/ 2147483646 h 966"/>
                <a:gd name="T88" fmla="*/ 2147483646 w 564"/>
                <a:gd name="T89" fmla="*/ 2147483646 h 966"/>
                <a:gd name="T90" fmla="*/ 2147483646 w 564"/>
                <a:gd name="T91" fmla="*/ 2147483646 h 966"/>
                <a:gd name="T92" fmla="*/ 2147483646 w 564"/>
                <a:gd name="T93" fmla="*/ 2147483646 h 966"/>
                <a:gd name="T94" fmla="*/ 2147483646 w 564"/>
                <a:gd name="T95" fmla="*/ 2147483646 h 966"/>
                <a:gd name="T96" fmla="*/ 2147483646 w 564"/>
                <a:gd name="T97" fmla="*/ 2147483646 h 966"/>
                <a:gd name="T98" fmla="*/ 2147483646 w 564"/>
                <a:gd name="T99" fmla="*/ 2147483646 h 966"/>
                <a:gd name="T100" fmla="*/ 2147483646 w 564"/>
                <a:gd name="T101" fmla="*/ 2147483646 h 966"/>
                <a:gd name="T102" fmla="*/ 2147483646 w 564"/>
                <a:gd name="T103" fmla="*/ 2147483646 h 966"/>
                <a:gd name="T104" fmla="*/ 2147483646 w 564"/>
                <a:gd name="T105" fmla="*/ 2147483646 h 966"/>
                <a:gd name="T106" fmla="*/ 2147483646 w 564"/>
                <a:gd name="T107" fmla="*/ 2147483646 h 966"/>
                <a:gd name="T108" fmla="*/ 2147483646 w 564"/>
                <a:gd name="T109" fmla="*/ 2147483646 h 966"/>
                <a:gd name="T110" fmla="*/ 2147483646 w 564"/>
                <a:gd name="T111" fmla="*/ 2147483646 h 966"/>
                <a:gd name="T112" fmla="*/ 2147483646 w 564"/>
                <a:gd name="T113" fmla="*/ 2147483646 h 966"/>
                <a:gd name="T114" fmla="*/ 2147483646 w 564"/>
                <a:gd name="T115" fmla="*/ 2147483646 h 966"/>
                <a:gd name="T116" fmla="*/ 2147483646 w 564"/>
                <a:gd name="T117" fmla="*/ 2147483646 h 96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564" h="966">
                  <a:moveTo>
                    <a:pt x="452" y="502"/>
                  </a:moveTo>
                  <a:lnTo>
                    <a:pt x="451" y="509"/>
                  </a:lnTo>
                  <a:lnTo>
                    <a:pt x="451" y="517"/>
                  </a:lnTo>
                  <a:lnTo>
                    <a:pt x="451" y="526"/>
                  </a:lnTo>
                  <a:lnTo>
                    <a:pt x="451" y="535"/>
                  </a:lnTo>
                  <a:lnTo>
                    <a:pt x="445" y="536"/>
                  </a:lnTo>
                  <a:lnTo>
                    <a:pt x="442" y="540"/>
                  </a:lnTo>
                  <a:lnTo>
                    <a:pt x="436" y="542"/>
                  </a:lnTo>
                  <a:lnTo>
                    <a:pt x="433" y="545"/>
                  </a:lnTo>
                  <a:lnTo>
                    <a:pt x="413" y="547"/>
                  </a:lnTo>
                  <a:lnTo>
                    <a:pt x="396" y="551"/>
                  </a:lnTo>
                  <a:lnTo>
                    <a:pt x="378" y="551"/>
                  </a:lnTo>
                  <a:lnTo>
                    <a:pt x="362" y="551"/>
                  </a:lnTo>
                  <a:lnTo>
                    <a:pt x="344" y="547"/>
                  </a:lnTo>
                  <a:lnTo>
                    <a:pt x="328" y="540"/>
                  </a:lnTo>
                  <a:lnTo>
                    <a:pt x="311" y="529"/>
                  </a:lnTo>
                  <a:lnTo>
                    <a:pt x="293" y="515"/>
                  </a:lnTo>
                  <a:lnTo>
                    <a:pt x="288" y="508"/>
                  </a:lnTo>
                  <a:lnTo>
                    <a:pt x="282" y="502"/>
                  </a:lnTo>
                  <a:lnTo>
                    <a:pt x="280" y="497"/>
                  </a:lnTo>
                  <a:lnTo>
                    <a:pt x="279" y="490"/>
                  </a:lnTo>
                  <a:lnTo>
                    <a:pt x="279" y="484"/>
                  </a:lnTo>
                  <a:lnTo>
                    <a:pt x="280" y="477"/>
                  </a:lnTo>
                  <a:lnTo>
                    <a:pt x="284" y="470"/>
                  </a:lnTo>
                  <a:lnTo>
                    <a:pt x="289" y="463"/>
                  </a:lnTo>
                  <a:lnTo>
                    <a:pt x="304" y="454"/>
                  </a:lnTo>
                  <a:lnTo>
                    <a:pt x="318" y="445"/>
                  </a:lnTo>
                  <a:lnTo>
                    <a:pt x="332" y="436"/>
                  </a:lnTo>
                  <a:lnTo>
                    <a:pt x="344" y="424"/>
                  </a:lnTo>
                  <a:lnTo>
                    <a:pt x="357" y="406"/>
                  </a:lnTo>
                  <a:lnTo>
                    <a:pt x="373" y="377"/>
                  </a:lnTo>
                  <a:lnTo>
                    <a:pt x="373" y="374"/>
                  </a:lnTo>
                  <a:lnTo>
                    <a:pt x="371" y="370"/>
                  </a:lnTo>
                  <a:lnTo>
                    <a:pt x="367" y="368"/>
                  </a:lnTo>
                  <a:lnTo>
                    <a:pt x="362" y="365"/>
                  </a:lnTo>
                  <a:lnTo>
                    <a:pt x="351" y="359"/>
                  </a:lnTo>
                  <a:lnTo>
                    <a:pt x="344" y="356"/>
                  </a:lnTo>
                  <a:lnTo>
                    <a:pt x="346" y="341"/>
                  </a:lnTo>
                  <a:lnTo>
                    <a:pt x="350" y="329"/>
                  </a:lnTo>
                  <a:lnTo>
                    <a:pt x="357" y="316"/>
                  </a:lnTo>
                  <a:lnTo>
                    <a:pt x="362" y="304"/>
                  </a:lnTo>
                  <a:lnTo>
                    <a:pt x="369" y="293"/>
                  </a:lnTo>
                  <a:lnTo>
                    <a:pt x="374" y="282"/>
                  </a:lnTo>
                  <a:lnTo>
                    <a:pt x="378" y="272"/>
                  </a:lnTo>
                  <a:lnTo>
                    <a:pt x="378" y="263"/>
                  </a:lnTo>
                  <a:lnTo>
                    <a:pt x="376" y="259"/>
                  </a:lnTo>
                  <a:lnTo>
                    <a:pt x="374" y="257"/>
                  </a:lnTo>
                  <a:lnTo>
                    <a:pt x="369" y="254"/>
                  </a:lnTo>
                  <a:lnTo>
                    <a:pt x="364" y="250"/>
                  </a:lnTo>
                  <a:lnTo>
                    <a:pt x="350" y="245"/>
                  </a:lnTo>
                  <a:lnTo>
                    <a:pt x="335" y="239"/>
                  </a:lnTo>
                  <a:lnTo>
                    <a:pt x="328" y="238"/>
                  </a:lnTo>
                  <a:lnTo>
                    <a:pt x="323" y="236"/>
                  </a:lnTo>
                  <a:lnTo>
                    <a:pt x="318" y="230"/>
                  </a:lnTo>
                  <a:lnTo>
                    <a:pt x="314" y="225"/>
                  </a:lnTo>
                  <a:lnTo>
                    <a:pt x="305" y="209"/>
                  </a:lnTo>
                  <a:lnTo>
                    <a:pt x="298" y="191"/>
                  </a:lnTo>
                  <a:lnTo>
                    <a:pt x="293" y="173"/>
                  </a:lnTo>
                  <a:lnTo>
                    <a:pt x="286" y="159"/>
                  </a:lnTo>
                  <a:lnTo>
                    <a:pt x="280" y="152"/>
                  </a:lnTo>
                  <a:lnTo>
                    <a:pt x="277" y="146"/>
                  </a:lnTo>
                  <a:lnTo>
                    <a:pt x="272" y="145"/>
                  </a:lnTo>
                  <a:lnTo>
                    <a:pt x="266" y="143"/>
                  </a:lnTo>
                  <a:lnTo>
                    <a:pt x="266" y="134"/>
                  </a:lnTo>
                  <a:lnTo>
                    <a:pt x="268" y="127"/>
                  </a:lnTo>
                  <a:lnTo>
                    <a:pt x="270" y="121"/>
                  </a:lnTo>
                  <a:lnTo>
                    <a:pt x="273" y="118"/>
                  </a:lnTo>
                  <a:lnTo>
                    <a:pt x="284" y="111"/>
                  </a:lnTo>
                  <a:lnTo>
                    <a:pt x="298" y="103"/>
                  </a:lnTo>
                  <a:lnTo>
                    <a:pt x="296" y="91"/>
                  </a:lnTo>
                  <a:lnTo>
                    <a:pt x="289" y="64"/>
                  </a:lnTo>
                  <a:lnTo>
                    <a:pt x="284" y="48"/>
                  </a:lnTo>
                  <a:lnTo>
                    <a:pt x="279" y="32"/>
                  </a:lnTo>
                  <a:lnTo>
                    <a:pt x="273" y="19"/>
                  </a:lnTo>
                  <a:lnTo>
                    <a:pt x="266" y="9"/>
                  </a:lnTo>
                  <a:lnTo>
                    <a:pt x="263" y="5"/>
                  </a:lnTo>
                  <a:lnTo>
                    <a:pt x="256" y="3"/>
                  </a:lnTo>
                  <a:lnTo>
                    <a:pt x="249" y="2"/>
                  </a:lnTo>
                  <a:lnTo>
                    <a:pt x="245" y="0"/>
                  </a:lnTo>
                  <a:lnTo>
                    <a:pt x="233" y="16"/>
                  </a:lnTo>
                  <a:lnTo>
                    <a:pt x="220" y="30"/>
                  </a:lnTo>
                  <a:lnTo>
                    <a:pt x="208" y="39"/>
                  </a:lnTo>
                  <a:lnTo>
                    <a:pt x="195" y="46"/>
                  </a:lnTo>
                  <a:lnTo>
                    <a:pt x="183" y="52"/>
                  </a:lnTo>
                  <a:lnTo>
                    <a:pt x="172" y="53"/>
                  </a:lnTo>
                  <a:lnTo>
                    <a:pt x="162" y="55"/>
                  </a:lnTo>
                  <a:lnTo>
                    <a:pt x="151" y="53"/>
                  </a:lnTo>
                  <a:lnTo>
                    <a:pt x="142" y="50"/>
                  </a:lnTo>
                  <a:lnTo>
                    <a:pt x="133" y="46"/>
                  </a:lnTo>
                  <a:lnTo>
                    <a:pt x="125" y="41"/>
                  </a:lnTo>
                  <a:lnTo>
                    <a:pt x="117" y="36"/>
                  </a:lnTo>
                  <a:lnTo>
                    <a:pt x="103" y="25"/>
                  </a:lnTo>
                  <a:lnTo>
                    <a:pt x="93" y="12"/>
                  </a:lnTo>
                  <a:lnTo>
                    <a:pt x="75" y="12"/>
                  </a:lnTo>
                  <a:lnTo>
                    <a:pt x="61" y="10"/>
                  </a:lnTo>
                  <a:lnTo>
                    <a:pt x="48" y="9"/>
                  </a:lnTo>
                  <a:lnTo>
                    <a:pt x="38" y="9"/>
                  </a:lnTo>
                  <a:lnTo>
                    <a:pt x="27" y="18"/>
                  </a:lnTo>
                  <a:lnTo>
                    <a:pt x="15" y="32"/>
                  </a:lnTo>
                  <a:lnTo>
                    <a:pt x="13" y="34"/>
                  </a:lnTo>
                  <a:lnTo>
                    <a:pt x="13" y="36"/>
                  </a:lnTo>
                  <a:lnTo>
                    <a:pt x="11" y="50"/>
                  </a:lnTo>
                  <a:lnTo>
                    <a:pt x="11" y="64"/>
                  </a:lnTo>
                  <a:lnTo>
                    <a:pt x="9" y="78"/>
                  </a:lnTo>
                  <a:lnTo>
                    <a:pt x="9" y="93"/>
                  </a:lnTo>
                  <a:lnTo>
                    <a:pt x="9" y="116"/>
                  </a:lnTo>
                  <a:lnTo>
                    <a:pt x="9" y="141"/>
                  </a:lnTo>
                  <a:lnTo>
                    <a:pt x="11" y="141"/>
                  </a:lnTo>
                  <a:lnTo>
                    <a:pt x="13" y="143"/>
                  </a:lnTo>
                  <a:lnTo>
                    <a:pt x="36" y="150"/>
                  </a:lnTo>
                  <a:lnTo>
                    <a:pt x="66" y="161"/>
                  </a:lnTo>
                  <a:lnTo>
                    <a:pt x="98" y="171"/>
                  </a:lnTo>
                  <a:lnTo>
                    <a:pt x="130" y="180"/>
                  </a:lnTo>
                  <a:lnTo>
                    <a:pt x="132" y="182"/>
                  </a:lnTo>
                  <a:lnTo>
                    <a:pt x="135" y="182"/>
                  </a:lnTo>
                  <a:lnTo>
                    <a:pt x="146" y="186"/>
                  </a:lnTo>
                  <a:lnTo>
                    <a:pt x="153" y="188"/>
                  </a:lnTo>
                  <a:lnTo>
                    <a:pt x="160" y="193"/>
                  </a:lnTo>
                  <a:lnTo>
                    <a:pt x="165" y="196"/>
                  </a:lnTo>
                  <a:lnTo>
                    <a:pt x="174" y="207"/>
                  </a:lnTo>
                  <a:lnTo>
                    <a:pt x="181" y="218"/>
                  </a:lnTo>
                  <a:lnTo>
                    <a:pt x="185" y="227"/>
                  </a:lnTo>
                  <a:lnTo>
                    <a:pt x="188" y="236"/>
                  </a:lnTo>
                  <a:lnTo>
                    <a:pt x="190" y="245"/>
                  </a:lnTo>
                  <a:lnTo>
                    <a:pt x="192" y="254"/>
                  </a:lnTo>
                  <a:lnTo>
                    <a:pt x="192" y="272"/>
                  </a:lnTo>
                  <a:lnTo>
                    <a:pt x="190" y="289"/>
                  </a:lnTo>
                  <a:lnTo>
                    <a:pt x="183" y="318"/>
                  </a:lnTo>
                  <a:lnTo>
                    <a:pt x="178" y="338"/>
                  </a:lnTo>
                  <a:lnTo>
                    <a:pt x="167" y="349"/>
                  </a:lnTo>
                  <a:lnTo>
                    <a:pt x="158" y="359"/>
                  </a:lnTo>
                  <a:lnTo>
                    <a:pt x="155" y="363"/>
                  </a:lnTo>
                  <a:lnTo>
                    <a:pt x="149" y="366"/>
                  </a:lnTo>
                  <a:lnTo>
                    <a:pt x="146" y="368"/>
                  </a:lnTo>
                  <a:lnTo>
                    <a:pt x="140" y="368"/>
                  </a:lnTo>
                  <a:lnTo>
                    <a:pt x="135" y="368"/>
                  </a:lnTo>
                  <a:lnTo>
                    <a:pt x="132" y="368"/>
                  </a:lnTo>
                  <a:lnTo>
                    <a:pt x="126" y="370"/>
                  </a:lnTo>
                  <a:lnTo>
                    <a:pt x="123" y="374"/>
                  </a:lnTo>
                  <a:lnTo>
                    <a:pt x="117" y="379"/>
                  </a:lnTo>
                  <a:lnTo>
                    <a:pt x="116" y="388"/>
                  </a:lnTo>
                  <a:lnTo>
                    <a:pt x="114" y="408"/>
                  </a:lnTo>
                  <a:lnTo>
                    <a:pt x="112" y="429"/>
                  </a:lnTo>
                  <a:lnTo>
                    <a:pt x="112" y="433"/>
                  </a:lnTo>
                  <a:lnTo>
                    <a:pt x="112" y="436"/>
                  </a:lnTo>
                  <a:lnTo>
                    <a:pt x="96" y="463"/>
                  </a:lnTo>
                  <a:lnTo>
                    <a:pt x="80" y="490"/>
                  </a:lnTo>
                  <a:lnTo>
                    <a:pt x="77" y="492"/>
                  </a:lnTo>
                  <a:lnTo>
                    <a:pt x="75" y="495"/>
                  </a:lnTo>
                  <a:lnTo>
                    <a:pt x="77" y="515"/>
                  </a:lnTo>
                  <a:lnTo>
                    <a:pt x="78" y="531"/>
                  </a:lnTo>
                  <a:lnTo>
                    <a:pt x="78" y="545"/>
                  </a:lnTo>
                  <a:lnTo>
                    <a:pt x="80" y="563"/>
                  </a:lnTo>
                  <a:lnTo>
                    <a:pt x="77" y="585"/>
                  </a:lnTo>
                  <a:lnTo>
                    <a:pt x="71" y="604"/>
                  </a:lnTo>
                  <a:lnTo>
                    <a:pt x="70" y="615"/>
                  </a:lnTo>
                  <a:lnTo>
                    <a:pt x="66" y="626"/>
                  </a:lnTo>
                  <a:lnTo>
                    <a:pt x="66" y="640"/>
                  </a:lnTo>
                  <a:lnTo>
                    <a:pt x="66" y="653"/>
                  </a:lnTo>
                  <a:lnTo>
                    <a:pt x="70" y="654"/>
                  </a:lnTo>
                  <a:lnTo>
                    <a:pt x="70" y="660"/>
                  </a:lnTo>
                  <a:lnTo>
                    <a:pt x="73" y="662"/>
                  </a:lnTo>
                  <a:lnTo>
                    <a:pt x="77" y="669"/>
                  </a:lnTo>
                  <a:lnTo>
                    <a:pt x="78" y="679"/>
                  </a:lnTo>
                  <a:lnTo>
                    <a:pt x="80" y="692"/>
                  </a:lnTo>
                  <a:lnTo>
                    <a:pt x="82" y="715"/>
                  </a:lnTo>
                  <a:lnTo>
                    <a:pt x="82" y="728"/>
                  </a:lnTo>
                  <a:lnTo>
                    <a:pt x="84" y="737"/>
                  </a:lnTo>
                  <a:lnTo>
                    <a:pt x="80" y="747"/>
                  </a:lnTo>
                  <a:lnTo>
                    <a:pt x="73" y="756"/>
                  </a:lnTo>
                  <a:lnTo>
                    <a:pt x="64" y="769"/>
                  </a:lnTo>
                  <a:lnTo>
                    <a:pt x="43" y="792"/>
                  </a:lnTo>
                  <a:lnTo>
                    <a:pt x="22" y="817"/>
                  </a:lnTo>
                  <a:lnTo>
                    <a:pt x="13" y="830"/>
                  </a:lnTo>
                  <a:lnTo>
                    <a:pt x="6" y="842"/>
                  </a:lnTo>
                  <a:lnTo>
                    <a:pt x="2" y="855"/>
                  </a:lnTo>
                  <a:lnTo>
                    <a:pt x="0" y="869"/>
                  </a:lnTo>
                  <a:lnTo>
                    <a:pt x="0" y="882"/>
                  </a:lnTo>
                  <a:lnTo>
                    <a:pt x="6" y="896"/>
                  </a:lnTo>
                  <a:lnTo>
                    <a:pt x="13" y="910"/>
                  </a:lnTo>
                  <a:lnTo>
                    <a:pt x="27" y="926"/>
                  </a:lnTo>
                  <a:lnTo>
                    <a:pt x="27" y="937"/>
                  </a:lnTo>
                  <a:lnTo>
                    <a:pt x="27" y="948"/>
                  </a:lnTo>
                  <a:lnTo>
                    <a:pt x="29" y="949"/>
                  </a:lnTo>
                  <a:lnTo>
                    <a:pt x="29" y="951"/>
                  </a:lnTo>
                  <a:lnTo>
                    <a:pt x="32" y="953"/>
                  </a:lnTo>
                  <a:lnTo>
                    <a:pt x="36" y="955"/>
                  </a:lnTo>
                  <a:lnTo>
                    <a:pt x="39" y="955"/>
                  </a:lnTo>
                  <a:lnTo>
                    <a:pt x="43" y="955"/>
                  </a:lnTo>
                  <a:lnTo>
                    <a:pt x="63" y="960"/>
                  </a:lnTo>
                  <a:lnTo>
                    <a:pt x="89" y="966"/>
                  </a:lnTo>
                  <a:lnTo>
                    <a:pt x="91" y="962"/>
                  </a:lnTo>
                  <a:lnTo>
                    <a:pt x="93" y="958"/>
                  </a:lnTo>
                  <a:lnTo>
                    <a:pt x="96" y="957"/>
                  </a:lnTo>
                  <a:lnTo>
                    <a:pt x="102" y="955"/>
                  </a:lnTo>
                  <a:lnTo>
                    <a:pt x="112" y="951"/>
                  </a:lnTo>
                  <a:lnTo>
                    <a:pt x="125" y="951"/>
                  </a:lnTo>
                  <a:lnTo>
                    <a:pt x="140" y="949"/>
                  </a:lnTo>
                  <a:lnTo>
                    <a:pt x="158" y="944"/>
                  </a:lnTo>
                  <a:lnTo>
                    <a:pt x="165" y="941"/>
                  </a:lnTo>
                  <a:lnTo>
                    <a:pt x="171" y="937"/>
                  </a:lnTo>
                  <a:lnTo>
                    <a:pt x="176" y="933"/>
                  </a:lnTo>
                  <a:lnTo>
                    <a:pt x="179" y="930"/>
                  </a:lnTo>
                  <a:lnTo>
                    <a:pt x="174" y="930"/>
                  </a:lnTo>
                  <a:lnTo>
                    <a:pt x="169" y="926"/>
                  </a:lnTo>
                  <a:lnTo>
                    <a:pt x="165" y="921"/>
                  </a:lnTo>
                  <a:lnTo>
                    <a:pt x="160" y="916"/>
                  </a:lnTo>
                  <a:lnTo>
                    <a:pt x="151" y="898"/>
                  </a:lnTo>
                  <a:lnTo>
                    <a:pt x="142" y="878"/>
                  </a:lnTo>
                  <a:lnTo>
                    <a:pt x="135" y="856"/>
                  </a:lnTo>
                  <a:lnTo>
                    <a:pt x="130" y="837"/>
                  </a:lnTo>
                  <a:lnTo>
                    <a:pt x="128" y="830"/>
                  </a:lnTo>
                  <a:lnTo>
                    <a:pt x="128" y="822"/>
                  </a:lnTo>
                  <a:lnTo>
                    <a:pt x="128" y="817"/>
                  </a:lnTo>
                  <a:lnTo>
                    <a:pt x="130" y="815"/>
                  </a:lnTo>
                  <a:lnTo>
                    <a:pt x="132" y="812"/>
                  </a:lnTo>
                  <a:lnTo>
                    <a:pt x="132" y="810"/>
                  </a:lnTo>
                  <a:lnTo>
                    <a:pt x="137" y="803"/>
                  </a:lnTo>
                  <a:lnTo>
                    <a:pt x="140" y="797"/>
                  </a:lnTo>
                  <a:lnTo>
                    <a:pt x="146" y="794"/>
                  </a:lnTo>
                  <a:lnTo>
                    <a:pt x="151" y="790"/>
                  </a:lnTo>
                  <a:lnTo>
                    <a:pt x="162" y="787"/>
                  </a:lnTo>
                  <a:lnTo>
                    <a:pt x="169" y="781"/>
                  </a:lnTo>
                  <a:lnTo>
                    <a:pt x="178" y="776"/>
                  </a:lnTo>
                  <a:lnTo>
                    <a:pt x="185" y="776"/>
                  </a:lnTo>
                  <a:lnTo>
                    <a:pt x="190" y="776"/>
                  </a:lnTo>
                  <a:lnTo>
                    <a:pt x="195" y="776"/>
                  </a:lnTo>
                  <a:lnTo>
                    <a:pt x="218" y="774"/>
                  </a:lnTo>
                  <a:lnTo>
                    <a:pt x="241" y="772"/>
                  </a:lnTo>
                  <a:lnTo>
                    <a:pt x="243" y="771"/>
                  </a:lnTo>
                  <a:lnTo>
                    <a:pt x="247" y="769"/>
                  </a:lnTo>
                  <a:lnTo>
                    <a:pt x="263" y="769"/>
                  </a:lnTo>
                  <a:lnTo>
                    <a:pt x="280" y="765"/>
                  </a:lnTo>
                  <a:lnTo>
                    <a:pt x="296" y="762"/>
                  </a:lnTo>
                  <a:lnTo>
                    <a:pt x="316" y="762"/>
                  </a:lnTo>
                  <a:lnTo>
                    <a:pt x="335" y="760"/>
                  </a:lnTo>
                  <a:lnTo>
                    <a:pt x="355" y="756"/>
                  </a:lnTo>
                  <a:lnTo>
                    <a:pt x="376" y="755"/>
                  </a:lnTo>
                  <a:lnTo>
                    <a:pt x="397" y="753"/>
                  </a:lnTo>
                  <a:lnTo>
                    <a:pt x="403" y="753"/>
                  </a:lnTo>
                  <a:lnTo>
                    <a:pt x="412" y="755"/>
                  </a:lnTo>
                  <a:lnTo>
                    <a:pt x="419" y="756"/>
                  </a:lnTo>
                  <a:lnTo>
                    <a:pt x="426" y="760"/>
                  </a:lnTo>
                  <a:lnTo>
                    <a:pt x="426" y="763"/>
                  </a:lnTo>
                  <a:lnTo>
                    <a:pt x="428" y="772"/>
                  </a:lnTo>
                  <a:lnTo>
                    <a:pt x="433" y="781"/>
                  </a:lnTo>
                  <a:lnTo>
                    <a:pt x="438" y="792"/>
                  </a:lnTo>
                  <a:lnTo>
                    <a:pt x="445" y="801"/>
                  </a:lnTo>
                  <a:lnTo>
                    <a:pt x="452" y="808"/>
                  </a:lnTo>
                  <a:lnTo>
                    <a:pt x="458" y="815"/>
                  </a:lnTo>
                  <a:lnTo>
                    <a:pt x="463" y="817"/>
                  </a:lnTo>
                  <a:lnTo>
                    <a:pt x="459" y="808"/>
                  </a:lnTo>
                  <a:lnTo>
                    <a:pt x="456" y="801"/>
                  </a:lnTo>
                  <a:lnTo>
                    <a:pt x="474" y="799"/>
                  </a:lnTo>
                  <a:lnTo>
                    <a:pt x="490" y="796"/>
                  </a:lnTo>
                  <a:lnTo>
                    <a:pt x="497" y="778"/>
                  </a:lnTo>
                  <a:lnTo>
                    <a:pt x="502" y="765"/>
                  </a:lnTo>
                  <a:lnTo>
                    <a:pt x="516" y="765"/>
                  </a:lnTo>
                  <a:lnTo>
                    <a:pt x="527" y="765"/>
                  </a:lnTo>
                  <a:lnTo>
                    <a:pt x="536" y="763"/>
                  </a:lnTo>
                  <a:lnTo>
                    <a:pt x="539" y="762"/>
                  </a:lnTo>
                  <a:lnTo>
                    <a:pt x="537" y="746"/>
                  </a:lnTo>
                  <a:lnTo>
                    <a:pt x="536" y="726"/>
                  </a:lnTo>
                  <a:lnTo>
                    <a:pt x="532" y="712"/>
                  </a:lnTo>
                  <a:lnTo>
                    <a:pt x="532" y="703"/>
                  </a:lnTo>
                  <a:lnTo>
                    <a:pt x="530" y="692"/>
                  </a:lnTo>
                  <a:lnTo>
                    <a:pt x="527" y="674"/>
                  </a:lnTo>
                  <a:lnTo>
                    <a:pt x="525" y="658"/>
                  </a:lnTo>
                  <a:lnTo>
                    <a:pt x="521" y="647"/>
                  </a:lnTo>
                  <a:lnTo>
                    <a:pt x="521" y="629"/>
                  </a:lnTo>
                  <a:lnTo>
                    <a:pt x="518" y="608"/>
                  </a:lnTo>
                  <a:lnTo>
                    <a:pt x="530" y="606"/>
                  </a:lnTo>
                  <a:lnTo>
                    <a:pt x="543" y="604"/>
                  </a:lnTo>
                  <a:lnTo>
                    <a:pt x="555" y="599"/>
                  </a:lnTo>
                  <a:lnTo>
                    <a:pt x="564" y="592"/>
                  </a:lnTo>
                  <a:lnTo>
                    <a:pt x="564" y="574"/>
                  </a:lnTo>
                  <a:lnTo>
                    <a:pt x="562" y="551"/>
                  </a:lnTo>
                  <a:lnTo>
                    <a:pt x="553" y="558"/>
                  </a:lnTo>
                  <a:lnTo>
                    <a:pt x="543" y="563"/>
                  </a:lnTo>
                  <a:lnTo>
                    <a:pt x="530" y="565"/>
                  </a:lnTo>
                  <a:lnTo>
                    <a:pt x="509" y="565"/>
                  </a:lnTo>
                  <a:lnTo>
                    <a:pt x="504" y="565"/>
                  </a:lnTo>
                  <a:lnTo>
                    <a:pt x="498" y="561"/>
                  </a:lnTo>
                  <a:lnTo>
                    <a:pt x="495" y="556"/>
                  </a:lnTo>
                  <a:lnTo>
                    <a:pt x="491" y="549"/>
                  </a:lnTo>
                  <a:lnTo>
                    <a:pt x="490" y="533"/>
                  </a:lnTo>
                  <a:lnTo>
                    <a:pt x="488" y="520"/>
                  </a:lnTo>
                  <a:lnTo>
                    <a:pt x="484" y="513"/>
                  </a:lnTo>
                  <a:lnTo>
                    <a:pt x="475" y="506"/>
                  </a:lnTo>
                  <a:lnTo>
                    <a:pt x="465" y="506"/>
                  </a:lnTo>
                  <a:lnTo>
                    <a:pt x="452" y="502"/>
                  </a:lnTo>
                  <a:close/>
                </a:path>
              </a:pathLst>
            </a:custGeom>
            <a:solidFill>
              <a:schemeClr val="bg1">
                <a:alpha val="62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32" name="Freeform 39">
              <a:extLst>
                <a:ext uri="{FF2B5EF4-FFF2-40B4-BE49-F238E27FC236}">
                  <a16:creationId xmlns:a16="http://schemas.microsoft.com/office/drawing/2014/main" id="{02EE406D-41D5-F328-B47A-3CECF43619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3377" y="4021281"/>
              <a:ext cx="918967" cy="1389588"/>
            </a:xfrm>
            <a:custGeom>
              <a:avLst/>
              <a:gdLst>
                <a:gd name="T0" fmla="*/ 2147483646 w 564"/>
                <a:gd name="T1" fmla="*/ 2147483646 h 966"/>
                <a:gd name="T2" fmla="*/ 2147483646 w 564"/>
                <a:gd name="T3" fmla="*/ 2147483646 h 966"/>
                <a:gd name="T4" fmla="*/ 2147483646 w 564"/>
                <a:gd name="T5" fmla="*/ 2147483646 h 966"/>
                <a:gd name="T6" fmla="*/ 2147483646 w 564"/>
                <a:gd name="T7" fmla="*/ 2147483646 h 966"/>
                <a:gd name="T8" fmla="*/ 2147483646 w 564"/>
                <a:gd name="T9" fmla="*/ 2147483646 h 966"/>
                <a:gd name="T10" fmla="*/ 2147483646 w 564"/>
                <a:gd name="T11" fmla="*/ 2147483646 h 966"/>
                <a:gd name="T12" fmla="*/ 2147483646 w 564"/>
                <a:gd name="T13" fmla="*/ 2147483646 h 966"/>
                <a:gd name="T14" fmla="*/ 2147483646 w 564"/>
                <a:gd name="T15" fmla="*/ 2147483646 h 966"/>
                <a:gd name="T16" fmla="*/ 2147483646 w 564"/>
                <a:gd name="T17" fmla="*/ 2147483646 h 966"/>
                <a:gd name="T18" fmla="*/ 2147483646 w 564"/>
                <a:gd name="T19" fmla="*/ 2147483646 h 966"/>
                <a:gd name="T20" fmla="*/ 2147483646 w 564"/>
                <a:gd name="T21" fmla="*/ 2147483646 h 966"/>
                <a:gd name="T22" fmla="*/ 2147483646 w 564"/>
                <a:gd name="T23" fmla="*/ 2147483646 h 966"/>
                <a:gd name="T24" fmla="*/ 2147483646 w 564"/>
                <a:gd name="T25" fmla="*/ 2147483646 h 966"/>
                <a:gd name="T26" fmla="*/ 2147483646 w 564"/>
                <a:gd name="T27" fmla="*/ 2147483646 h 966"/>
                <a:gd name="T28" fmla="*/ 2147483646 w 564"/>
                <a:gd name="T29" fmla="*/ 2147483646 h 966"/>
                <a:gd name="T30" fmla="*/ 2147483646 w 564"/>
                <a:gd name="T31" fmla="*/ 2147483646 h 966"/>
                <a:gd name="T32" fmla="*/ 2147483646 w 564"/>
                <a:gd name="T33" fmla="*/ 2147483646 h 966"/>
                <a:gd name="T34" fmla="*/ 2147483646 w 564"/>
                <a:gd name="T35" fmla="*/ 2147483646 h 966"/>
                <a:gd name="T36" fmla="*/ 2147483646 w 564"/>
                <a:gd name="T37" fmla="*/ 2147483646 h 966"/>
                <a:gd name="T38" fmla="*/ 2147483646 w 564"/>
                <a:gd name="T39" fmla="*/ 2147483646 h 966"/>
                <a:gd name="T40" fmla="*/ 2147483646 w 564"/>
                <a:gd name="T41" fmla="*/ 2147483646 h 966"/>
                <a:gd name="T42" fmla="*/ 2147483646 w 564"/>
                <a:gd name="T43" fmla="*/ 2147483646 h 966"/>
                <a:gd name="T44" fmla="*/ 2147483646 w 564"/>
                <a:gd name="T45" fmla="*/ 2147483646 h 966"/>
                <a:gd name="T46" fmla="*/ 2147483646 w 564"/>
                <a:gd name="T47" fmla="*/ 2147483646 h 966"/>
                <a:gd name="T48" fmla="*/ 2147483646 w 564"/>
                <a:gd name="T49" fmla="*/ 2147483646 h 966"/>
                <a:gd name="T50" fmla="*/ 2147483646 w 564"/>
                <a:gd name="T51" fmla="*/ 2147483646 h 966"/>
                <a:gd name="T52" fmla="*/ 2147483646 w 564"/>
                <a:gd name="T53" fmla="*/ 2147483646 h 966"/>
                <a:gd name="T54" fmla="*/ 2147483646 w 564"/>
                <a:gd name="T55" fmla="*/ 2147483646 h 966"/>
                <a:gd name="T56" fmla="*/ 2147483646 w 564"/>
                <a:gd name="T57" fmla="*/ 2147483646 h 966"/>
                <a:gd name="T58" fmla="*/ 2147483646 w 564"/>
                <a:gd name="T59" fmla="*/ 2147483646 h 966"/>
                <a:gd name="T60" fmla="*/ 2147483646 w 564"/>
                <a:gd name="T61" fmla="*/ 2147483646 h 966"/>
                <a:gd name="T62" fmla="*/ 2147483646 w 564"/>
                <a:gd name="T63" fmla="*/ 2147483646 h 966"/>
                <a:gd name="T64" fmla="*/ 2147483646 w 564"/>
                <a:gd name="T65" fmla="*/ 2147483646 h 966"/>
                <a:gd name="T66" fmla="*/ 2147483646 w 564"/>
                <a:gd name="T67" fmla="*/ 2147483646 h 966"/>
                <a:gd name="T68" fmla="*/ 2147483646 w 564"/>
                <a:gd name="T69" fmla="*/ 2147483646 h 966"/>
                <a:gd name="T70" fmla="*/ 2147483646 w 564"/>
                <a:gd name="T71" fmla="*/ 2147483646 h 966"/>
                <a:gd name="T72" fmla="*/ 2147483646 w 564"/>
                <a:gd name="T73" fmla="*/ 2147483646 h 966"/>
                <a:gd name="T74" fmla="*/ 2147483646 w 564"/>
                <a:gd name="T75" fmla="*/ 2147483646 h 966"/>
                <a:gd name="T76" fmla="*/ 2147483646 w 564"/>
                <a:gd name="T77" fmla="*/ 2147483646 h 966"/>
                <a:gd name="T78" fmla="*/ 2147483646 w 564"/>
                <a:gd name="T79" fmla="*/ 2147483646 h 966"/>
                <a:gd name="T80" fmla="*/ 2147483646 w 564"/>
                <a:gd name="T81" fmla="*/ 2147483646 h 966"/>
                <a:gd name="T82" fmla="*/ 2147483646 w 564"/>
                <a:gd name="T83" fmla="*/ 2147483646 h 966"/>
                <a:gd name="T84" fmla="*/ 2147483646 w 564"/>
                <a:gd name="T85" fmla="*/ 2147483646 h 966"/>
                <a:gd name="T86" fmla="*/ 2147483646 w 564"/>
                <a:gd name="T87" fmla="*/ 2147483646 h 966"/>
                <a:gd name="T88" fmla="*/ 2147483646 w 564"/>
                <a:gd name="T89" fmla="*/ 2147483646 h 966"/>
                <a:gd name="T90" fmla="*/ 2147483646 w 564"/>
                <a:gd name="T91" fmla="*/ 2147483646 h 966"/>
                <a:gd name="T92" fmla="*/ 2147483646 w 564"/>
                <a:gd name="T93" fmla="*/ 2147483646 h 966"/>
                <a:gd name="T94" fmla="*/ 2147483646 w 564"/>
                <a:gd name="T95" fmla="*/ 2147483646 h 966"/>
                <a:gd name="T96" fmla="*/ 2147483646 w 564"/>
                <a:gd name="T97" fmla="*/ 2147483646 h 966"/>
                <a:gd name="T98" fmla="*/ 2147483646 w 564"/>
                <a:gd name="T99" fmla="*/ 2147483646 h 966"/>
                <a:gd name="T100" fmla="*/ 2147483646 w 564"/>
                <a:gd name="T101" fmla="*/ 2147483646 h 966"/>
                <a:gd name="T102" fmla="*/ 2147483646 w 564"/>
                <a:gd name="T103" fmla="*/ 2147483646 h 966"/>
                <a:gd name="T104" fmla="*/ 2147483646 w 564"/>
                <a:gd name="T105" fmla="*/ 2147483646 h 966"/>
                <a:gd name="T106" fmla="*/ 2147483646 w 564"/>
                <a:gd name="T107" fmla="*/ 2147483646 h 966"/>
                <a:gd name="T108" fmla="*/ 2147483646 w 564"/>
                <a:gd name="T109" fmla="*/ 2147483646 h 966"/>
                <a:gd name="T110" fmla="*/ 2147483646 w 564"/>
                <a:gd name="T111" fmla="*/ 2147483646 h 966"/>
                <a:gd name="T112" fmla="*/ 2147483646 w 564"/>
                <a:gd name="T113" fmla="*/ 2147483646 h 966"/>
                <a:gd name="T114" fmla="*/ 2147483646 w 564"/>
                <a:gd name="T115" fmla="*/ 2147483646 h 966"/>
                <a:gd name="T116" fmla="*/ 2147483646 w 564"/>
                <a:gd name="T117" fmla="*/ 2147483646 h 96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564" h="966">
                  <a:moveTo>
                    <a:pt x="452" y="502"/>
                  </a:moveTo>
                  <a:lnTo>
                    <a:pt x="451" y="509"/>
                  </a:lnTo>
                  <a:lnTo>
                    <a:pt x="451" y="517"/>
                  </a:lnTo>
                  <a:lnTo>
                    <a:pt x="451" y="526"/>
                  </a:lnTo>
                  <a:lnTo>
                    <a:pt x="451" y="535"/>
                  </a:lnTo>
                  <a:lnTo>
                    <a:pt x="445" y="536"/>
                  </a:lnTo>
                  <a:lnTo>
                    <a:pt x="442" y="540"/>
                  </a:lnTo>
                  <a:lnTo>
                    <a:pt x="436" y="542"/>
                  </a:lnTo>
                  <a:lnTo>
                    <a:pt x="433" y="545"/>
                  </a:lnTo>
                  <a:lnTo>
                    <a:pt x="413" y="547"/>
                  </a:lnTo>
                  <a:lnTo>
                    <a:pt x="396" y="551"/>
                  </a:lnTo>
                  <a:lnTo>
                    <a:pt x="378" y="551"/>
                  </a:lnTo>
                  <a:lnTo>
                    <a:pt x="362" y="551"/>
                  </a:lnTo>
                  <a:lnTo>
                    <a:pt x="344" y="547"/>
                  </a:lnTo>
                  <a:lnTo>
                    <a:pt x="328" y="540"/>
                  </a:lnTo>
                  <a:lnTo>
                    <a:pt x="311" y="529"/>
                  </a:lnTo>
                  <a:lnTo>
                    <a:pt x="293" y="515"/>
                  </a:lnTo>
                  <a:lnTo>
                    <a:pt x="288" y="508"/>
                  </a:lnTo>
                  <a:lnTo>
                    <a:pt x="282" y="502"/>
                  </a:lnTo>
                  <a:lnTo>
                    <a:pt x="280" y="497"/>
                  </a:lnTo>
                  <a:lnTo>
                    <a:pt x="279" y="490"/>
                  </a:lnTo>
                  <a:lnTo>
                    <a:pt x="279" y="484"/>
                  </a:lnTo>
                  <a:lnTo>
                    <a:pt x="280" y="477"/>
                  </a:lnTo>
                  <a:lnTo>
                    <a:pt x="284" y="470"/>
                  </a:lnTo>
                  <a:lnTo>
                    <a:pt x="289" y="463"/>
                  </a:lnTo>
                  <a:lnTo>
                    <a:pt x="304" y="454"/>
                  </a:lnTo>
                  <a:lnTo>
                    <a:pt x="318" y="445"/>
                  </a:lnTo>
                  <a:lnTo>
                    <a:pt x="332" y="436"/>
                  </a:lnTo>
                  <a:lnTo>
                    <a:pt x="344" y="424"/>
                  </a:lnTo>
                  <a:lnTo>
                    <a:pt x="357" y="406"/>
                  </a:lnTo>
                  <a:lnTo>
                    <a:pt x="373" y="377"/>
                  </a:lnTo>
                  <a:lnTo>
                    <a:pt x="373" y="374"/>
                  </a:lnTo>
                  <a:lnTo>
                    <a:pt x="371" y="370"/>
                  </a:lnTo>
                  <a:lnTo>
                    <a:pt x="367" y="368"/>
                  </a:lnTo>
                  <a:lnTo>
                    <a:pt x="362" y="365"/>
                  </a:lnTo>
                  <a:lnTo>
                    <a:pt x="351" y="359"/>
                  </a:lnTo>
                  <a:lnTo>
                    <a:pt x="344" y="356"/>
                  </a:lnTo>
                  <a:lnTo>
                    <a:pt x="346" y="341"/>
                  </a:lnTo>
                  <a:lnTo>
                    <a:pt x="350" y="329"/>
                  </a:lnTo>
                  <a:lnTo>
                    <a:pt x="357" y="316"/>
                  </a:lnTo>
                  <a:lnTo>
                    <a:pt x="362" y="304"/>
                  </a:lnTo>
                  <a:lnTo>
                    <a:pt x="369" y="293"/>
                  </a:lnTo>
                  <a:lnTo>
                    <a:pt x="374" y="282"/>
                  </a:lnTo>
                  <a:lnTo>
                    <a:pt x="378" y="272"/>
                  </a:lnTo>
                  <a:lnTo>
                    <a:pt x="378" y="263"/>
                  </a:lnTo>
                  <a:lnTo>
                    <a:pt x="376" y="259"/>
                  </a:lnTo>
                  <a:lnTo>
                    <a:pt x="374" y="257"/>
                  </a:lnTo>
                  <a:lnTo>
                    <a:pt x="369" y="254"/>
                  </a:lnTo>
                  <a:lnTo>
                    <a:pt x="364" y="250"/>
                  </a:lnTo>
                  <a:lnTo>
                    <a:pt x="350" y="245"/>
                  </a:lnTo>
                  <a:lnTo>
                    <a:pt x="335" y="239"/>
                  </a:lnTo>
                  <a:lnTo>
                    <a:pt x="328" y="238"/>
                  </a:lnTo>
                  <a:lnTo>
                    <a:pt x="323" y="236"/>
                  </a:lnTo>
                  <a:lnTo>
                    <a:pt x="318" y="230"/>
                  </a:lnTo>
                  <a:lnTo>
                    <a:pt x="314" y="225"/>
                  </a:lnTo>
                  <a:lnTo>
                    <a:pt x="305" y="209"/>
                  </a:lnTo>
                  <a:lnTo>
                    <a:pt x="298" y="191"/>
                  </a:lnTo>
                  <a:lnTo>
                    <a:pt x="293" y="173"/>
                  </a:lnTo>
                  <a:lnTo>
                    <a:pt x="286" y="159"/>
                  </a:lnTo>
                  <a:lnTo>
                    <a:pt x="280" y="152"/>
                  </a:lnTo>
                  <a:lnTo>
                    <a:pt x="277" y="146"/>
                  </a:lnTo>
                  <a:lnTo>
                    <a:pt x="272" y="145"/>
                  </a:lnTo>
                  <a:lnTo>
                    <a:pt x="266" y="143"/>
                  </a:lnTo>
                  <a:lnTo>
                    <a:pt x="266" y="134"/>
                  </a:lnTo>
                  <a:lnTo>
                    <a:pt x="268" y="127"/>
                  </a:lnTo>
                  <a:lnTo>
                    <a:pt x="270" y="121"/>
                  </a:lnTo>
                  <a:lnTo>
                    <a:pt x="273" y="118"/>
                  </a:lnTo>
                  <a:lnTo>
                    <a:pt x="284" y="111"/>
                  </a:lnTo>
                  <a:lnTo>
                    <a:pt x="298" y="103"/>
                  </a:lnTo>
                  <a:lnTo>
                    <a:pt x="296" y="91"/>
                  </a:lnTo>
                  <a:lnTo>
                    <a:pt x="289" y="64"/>
                  </a:lnTo>
                  <a:lnTo>
                    <a:pt x="284" y="48"/>
                  </a:lnTo>
                  <a:lnTo>
                    <a:pt x="279" y="32"/>
                  </a:lnTo>
                  <a:lnTo>
                    <a:pt x="273" y="19"/>
                  </a:lnTo>
                  <a:lnTo>
                    <a:pt x="266" y="9"/>
                  </a:lnTo>
                  <a:lnTo>
                    <a:pt x="263" y="5"/>
                  </a:lnTo>
                  <a:lnTo>
                    <a:pt x="256" y="3"/>
                  </a:lnTo>
                  <a:lnTo>
                    <a:pt x="249" y="2"/>
                  </a:lnTo>
                  <a:lnTo>
                    <a:pt x="245" y="0"/>
                  </a:lnTo>
                  <a:lnTo>
                    <a:pt x="233" y="16"/>
                  </a:lnTo>
                  <a:lnTo>
                    <a:pt x="220" y="30"/>
                  </a:lnTo>
                  <a:lnTo>
                    <a:pt x="208" y="39"/>
                  </a:lnTo>
                  <a:lnTo>
                    <a:pt x="195" y="46"/>
                  </a:lnTo>
                  <a:lnTo>
                    <a:pt x="183" y="52"/>
                  </a:lnTo>
                  <a:lnTo>
                    <a:pt x="172" y="53"/>
                  </a:lnTo>
                  <a:lnTo>
                    <a:pt x="162" y="55"/>
                  </a:lnTo>
                  <a:lnTo>
                    <a:pt x="151" y="53"/>
                  </a:lnTo>
                  <a:lnTo>
                    <a:pt x="142" y="50"/>
                  </a:lnTo>
                  <a:lnTo>
                    <a:pt x="133" y="46"/>
                  </a:lnTo>
                  <a:lnTo>
                    <a:pt x="125" y="41"/>
                  </a:lnTo>
                  <a:lnTo>
                    <a:pt x="117" y="36"/>
                  </a:lnTo>
                  <a:lnTo>
                    <a:pt x="103" y="25"/>
                  </a:lnTo>
                  <a:lnTo>
                    <a:pt x="93" y="12"/>
                  </a:lnTo>
                  <a:lnTo>
                    <a:pt x="75" y="12"/>
                  </a:lnTo>
                  <a:lnTo>
                    <a:pt x="61" y="10"/>
                  </a:lnTo>
                  <a:lnTo>
                    <a:pt x="48" y="9"/>
                  </a:lnTo>
                  <a:lnTo>
                    <a:pt x="38" y="9"/>
                  </a:lnTo>
                  <a:lnTo>
                    <a:pt x="27" y="18"/>
                  </a:lnTo>
                  <a:lnTo>
                    <a:pt x="15" y="32"/>
                  </a:lnTo>
                  <a:lnTo>
                    <a:pt x="13" y="34"/>
                  </a:lnTo>
                  <a:lnTo>
                    <a:pt x="13" y="36"/>
                  </a:lnTo>
                  <a:lnTo>
                    <a:pt x="11" y="50"/>
                  </a:lnTo>
                  <a:lnTo>
                    <a:pt x="11" y="64"/>
                  </a:lnTo>
                  <a:lnTo>
                    <a:pt x="9" y="78"/>
                  </a:lnTo>
                  <a:lnTo>
                    <a:pt x="9" y="93"/>
                  </a:lnTo>
                  <a:lnTo>
                    <a:pt x="9" y="116"/>
                  </a:lnTo>
                  <a:lnTo>
                    <a:pt x="9" y="141"/>
                  </a:lnTo>
                  <a:lnTo>
                    <a:pt x="11" y="141"/>
                  </a:lnTo>
                  <a:lnTo>
                    <a:pt x="13" y="143"/>
                  </a:lnTo>
                  <a:lnTo>
                    <a:pt x="36" y="150"/>
                  </a:lnTo>
                  <a:lnTo>
                    <a:pt x="66" y="161"/>
                  </a:lnTo>
                  <a:lnTo>
                    <a:pt x="98" y="171"/>
                  </a:lnTo>
                  <a:lnTo>
                    <a:pt x="130" y="180"/>
                  </a:lnTo>
                  <a:lnTo>
                    <a:pt x="132" y="182"/>
                  </a:lnTo>
                  <a:lnTo>
                    <a:pt x="135" y="182"/>
                  </a:lnTo>
                  <a:lnTo>
                    <a:pt x="146" y="186"/>
                  </a:lnTo>
                  <a:lnTo>
                    <a:pt x="153" y="188"/>
                  </a:lnTo>
                  <a:lnTo>
                    <a:pt x="160" y="193"/>
                  </a:lnTo>
                  <a:lnTo>
                    <a:pt x="165" y="196"/>
                  </a:lnTo>
                  <a:lnTo>
                    <a:pt x="174" y="207"/>
                  </a:lnTo>
                  <a:lnTo>
                    <a:pt x="181" y="218"/>
                  </a:lnTo>
                  <a:lnTo>
                    <a:pt x="185" y="227"/>
                  </a:lnTo>
                  <a:lnTo>
                    <a:pt x="188" y="236"/>
                  </a:lnTo>
                  <a:lnTo>
                    <a:pt x="190" y="245"/>
                  </a:lnTo>
                  <a:lnTo>
                    <a:pt x="192" y="254"/>
                  </a:lnTo>
                  <a:lnTo>
                    <a:pt x="192" y="272"/>
                  </a:lnTo>
                  <a:lnTo>
                    <a:pt x="190" y="289"/>
                  </a:lnTo>
                  <a:lnTo>
                    <a:pt x="183" y="318"/>
                  </a:lnTo>
                  <a:lnTo>
                    <a:pt x="178" y="338"/>
                  </a:lnTo>
                  <a:lnTo>
                    <a:pt x="167" y="349"/>
                  </a:lnTo>
                  <a:lnTo>
                    <a:pt x="158" y="359"/>
                  </a:lnTo>
                  <a:lnTo>
                    <a:pt x="155" y="363"/>
                  </a:lnTo>
                  <a:lnTo>
                    <a:pt x="149" y="366"/>
                  </a:lnTo>
                  <a:lnTo>
                    <a:pt x="146" y="368"/>
                  </a:lnTo>
                  <a:lnTo>
                    <a:pt x="140" y="368"/>
                  </a:lnTo>
                  <a:lnTo>
                    <a:pt x="135" y="368"/>
                  </a:lnTo>
                  <a:lnTo>
                    <a:pt x="132" y="368"/>
                  </a:lnTo>
                  <a:lnTo>
                    <a:pt x="126" y="370"/>
                  </a:lnTo>
                  <a:lnTo>
                    <a:pt x="123" y="374"/>
                  </a:lnTo>
                  <a:lnTo>
                    <a:pt x="117" y="379"/>
                  </a:lnTo>
                  <a:lnTo>
                    <a:pt x="116" y="388"/>
                  </a:lnTo>
                  <a:lnTo>
                    <a:pt x="114" y="408"/>
                  </a:lnTo>
                  <a:lnTo>
                    <a:pt x="112" y="429"/>
                  </a:lnTo>
                  <a:lnTo>
                    <a:pt x="112" y="433"/>
                  </a:lnTo>
                  <a:lnTo>
                    <a:pt x="112" y="436"/>
                  </a:lnTo>
                  <a:lnTo>
                    <a:pt x="96" y="463"/>
                  </a:lnTo>
                  <a:lnTo>
                    <a:pt x="80" y="490"/>
                  </a:lnTo>
                  <a:lnTo>
                    <a:pt x="77" y="492"/>
                  </a:lnTo>
                  <a:lnTo>
                    <a:pt x="75" y="495"/>
                  </a:lnTo>
                  <a:lnTo>
                    <a:pt x="77" y="515"/>
                  </a:lnTo>
                  <a:lnTo>
                    <a:pt x="78" y="531"/>
                  </a:lnTo>
                  <a:lnTo>
                    <a:pt x="78" y="545"/>
                  </a:lnTo>
                  <a:lnTo>
                    <a:pt x="80" y="563"/>
                  </a:lnTo>
                  <a:lnTo>
                    <a:pt x="77" y="585"/>
                  </a:lnTo>
                  <a:lnTo>
                    <a:pt x="71" y="604"/>
                  </a:lnTo>
                  <a:lnTo>
                    <a:pt x="70" y="615"/>
                  </a:lnTo>
                  <a:lnTo>
                    <a:pt x="66" y="626"/>
                  </a:lnTo>
                  <a:lnTo>
                    <a:pt x="66" y="640"/>
                  </a:lnTo>
                  <a:lnTo>
                    <a:pt x="66" y="653"/>
                  </a:lnTo>
                  <a:lnTo>
                    <a:pt x="70" y="654"/>
                  </a:lnTo>
                  <a:lnTo>
                    <a:pt x="70" y="660"/>
                  </a:lnTo>
                  <a:lnTo>
                    <a:pt x="73" y="662"/>
                  </a:lnTo>
                  <a:lnTo>
                    <a:pt x="77" y="669"/>
                  </a:lnTo>
                  <a:lnTo>
                    <a:pt x="78" y="679"/>
                  </a:lnTo>
                  <a:lnTo>
                    <a:pt x="80" y="692"/>
                  </a:lnTo>
                  <a:lnTo>
                    <a:pt x="82" y="715"/>
                  </a:lnTo>
                  <a:lnTo>
                    <a:pt x="82" y="728"/>
                  </a:lnTo>
                  <a:lnTo>
                    <a:pt x="84" y="737"/>
                  </a:lnTo>
                  <a:lnTo>
                    <a:pt x="80" y="747"/>
                  </a:lnTo>
                  <a:lnTo>
                    <a:pt x="73" y="756"/>
                  </a:lnTo>
                  <a:lnTo>
                    <a:pt x="64" y="769"/>
                  </a:lnTo>
                  <a:lnTo>
                    <a:pt x="43" y="792"/>
                  </a:lnTo>
                  <a:lnTo>
                    <a:pt x="22" y="817"/>
                  </a:lnTo>
                  <a:lnTo>
                    <a:pt x="13" y="830"/>
                  </a:lnTo>
                  <a:lnTo>
                    <a:pt x="6" y="842"/>
                  </a:lnTo>
                  <a:lnTo>
                    <a:pt x="2" y="855"/>
                  </a:lnTo>
                  <a:lnTo>
                    <a:pt x="0" y="869"/>
                  </a:lnTo>
                  <a:lnTo>
                    <a:pt x="0" y="882"/>
                  </a:lnTo>
                  <a:lnTo>
                    <a:pt x="6" y="896"/>
                  </a:lnTo>
                  <a:lnTo>
                    <a:pt x="13" y="910"/>
                  </a:lnTo>
                  <a:lnTo>
                    <a:pt x="27" y="926"/>
                  </a:lnTo>
                  <a:lnTo>
                    <a:pt x="27" y="937"/>
                  </a:lnTo>
                  <a:lnTo>
                    <a:pt x="27" y="948"/>
                  </a:lnTo>
                  <a:lnTo>
                    <a:pt x="29" y="949"/>
                  </a:lnTo>
                  <a:lnTo>
                    <a:pt x="29" y="951"/>
                  </a:lnTo>
                  <a:lnTo>
                    <a:pt x="32" y="953"/>
                  </a:lnTo>
                  <a:lnTo>
                    <a:pt x="36" y="955"/>
                  </a:lnTo>
                  <a:lnTo>
                    <a:pt x="39" y="955"/>
                  </a:lnTo>
                  <a:lnTo>
                    <a:pt x="43" y="955"/>
                  </a:lnTo>
                  <a:lnTo>
                    <a:pt x="63" y="960"/>
                  </a:lnTo>
                  <a:lnTo>
                    <a:pt x="89" y="966"/>
                  </a:lnTo>
                  <a:lnTo>
                    <a:pt x="91" y="962"/>
                  </a:lnTo>
                  <a:lnTo>
                    <a:pt x="93" y="958"/>
                  </a:lnTo>
                  <a:lnTo>
                    <a:pt x="96" y="957"/>
                  </a:lnTo>
                  <a:lnTo>
                    <a:pt x="102" y="955"/>
                  </a:lnTo>
                  <a:lnTo>
                    <a:pt x="112" y="951"/>
                  </a:lnTo>
                  <a:lnTo>
                    <a:pt x="125" y="951"/>
                  </a:lnTo>
                  <a:lnTo>
                    <a:pt x="140" y="949"/>
                  </a:lnTo>
                  <a:lnTo>
                    <a:pt x="158" y="944"/>
                  </a:lnTo>
                  <a:lnTo>
                    <a:pt x="165" y="941"/>
                  </a:lnTo>
                  <a:lnTo>
                    <a:pt x="171" y="937"/>
                  </a:lnTo>
                  <a:lnTo>
                    <a:pt x="176" y="933"/>
                  </a:lnTo>
                  <a:lnTo>
                    <a:pt x="179" y="930"/>
                  </a:lnTo>
                  <a:lnTo>
                    <a:pt x="174" y="930"/>
                  </a:lnTo>
                  <a:lnTo>
                    <a:pt x="169" y="926"/>
                  </a:lnTo>
                  <a:lnTo>
                    <a:pt x="165" y="921"/>
                  </a:lnTo>
                  <a:lnTo>
                    <a:pt x="160" y="916"/>
                  </a:lnTo>
                  <a:lnTo>
                    <a:pt x="151" y="898"/>
                  </a:lnTo>
                  <a:lnTo>
                    <a:pt x="142" y="878"/>
                  </a:lnTo>
                  <a:lnTo>
                    <a:pt x="135" y="856"/>
                  </a:lnTo>
                  <a:lnTo>
                    <a:pt x="130" y="837"/>
                  </a:lnTo>
                  <a:lnTo>
                    <a:pt x="128" y="830"/>
                  </a:lnTo>
                  <a:lnTo>
                    <a:pt x="128" y="822"/>
                  </a:lnTo>
                  <a:lnTo>
                    <a:pt x="128" y="817"/>
                  </a:lnTo>
                  <a:lnTo>
                    <a:pt x="130" y="815"/>
                  </a:lnTo>
                  <a:lnTo>
                    <a:pt x="132" y="812"/>
                  </a:lnTo>
                  <a:lnTo>
                    <a:pt x="132" y="810"/>
                  </a:lnTo>
                  <a:lnTo>
                    <a:pt x="137" y="803"/>
                  </a:lnTo>
                  <a:lnTo>
                    <a:pt x="140" y="797"/>
                  </a:lnTo>
                  <a:lnTo>
                    <a:pt x="146" y="794"/>
                  </a:lnTo>
                  <a:lnTo>
                    <a:pt x="151" y="790"/>
                  </a:lnTo>
                  <a:lnTo>
                    <a:pt x="162" y="787"/>
                  </a:lnTo>
                  <a:lnTo>
                    <a:pt x="169" y="781"/>
                  </a:lnTo>
                  <a:lnTo>
                    <a:pt x="178" y="776"/>
                  </a:lnTo>
                  <a:lnTo>
                    <a:pt x="185" y="776"/>
                  </a:lnTo>
                  <a:lnTo>
                    <a:pt x="190" y="776"/>
                  </a:lnTo>
                  <a:lnTo>
                    <a:pt x="195" y="776"/>
                  </a:lnTo>
                  <a:lnTo>
                    <a:pt x="218" y="774"/>
                  </a:lnTo>
                  <a:lnTo>
                    <a:pt x="241" y="772"/>
                  </a:lnTo>
                  <a:lnTo>
                    <a:pt x="243" y="771"/>
                  </a:lnTo>
                  <a:lnTo>
                    <a:pt x="247" y="769"/>
                  </a:lnTo>
                  <a:lnTo>
                    <a:pt x="263" y="769"/>
                  </a:lnTo>
                  <a:lnTo>
                    <a:pt x="280" y="765"/>
                  </a:lnTo>
                  <a:lnTo>
                    <a:pt x="296" y="762"/>
                  </a:lnTo>
                  <a:lnTo>
                    <a:pt x="316" y="762"/>
                  </a:lnTo>
                  <a:lnTo>
                    <a:pt x="335" y="760"/>
                  </a:lnTo>
                  <a:lnTo>
                    <a:pt x="355" y="756"/>
                  </a:lnTo>
                  <a:lnTo>
                    <a:pt x="376" y="755"/>
                  </a:lnTo>
                  <a:lnTo>
                    <a:pt x="397" y="753"/>
                  </a:lnTo>
                  <a:lnTo>
                    <a:pt x="403" y="753"/>
                  </a:lnTo>
                  <a:lnTo>
                    <a:pt x="412" y="755"/>
                  </a:lnTo>
                  <a:lnTo>
                    <a:pt x="419" y="756"/>
                  </a:lnTo>
                  <a:lnTo>
                    <a:pt x="426" y="760"/>
                  </a:lnTo>
                  <a:lnTo>
                    <a:pt x="426" y="763"/>
                  </a:lnTo>
                  <a:lnTo>
                    <a:pt x="428" y="772"/>
                  </a:lnTo>
                  <a:lnTo>
                    <a:pt x="433" y="781"/>
                  </a:lnTo>
                  <a:lnTo>
                    <a:pt x="438" y="792"/>
                  </a:lnTo>
                  <a:lnTo>
                    <a:pt x="445" y="801"/>
                  </a:lnTo>
                  <a:lnTo>
                    <a:pt x="452" y="808"/>
                  </a:lnTo>
                  <a:lnTo>
                    <a:pt x="458" y="815"/>
                  </a:lnTo>
                  <a:lnTo>
                    <a:pt x="463" y="817"/>
                  </a:lnTo>
                  <a:lnTo>
                    <a:pt x="459" y="808"/>
                  </a:lnTo>
                  <a:lnTo>
                    <a:pt x="456" y="801"/>
                  </a:lnTo>
                  <a:lnTo>
                    <a:pt x="474" y="799"/>
                  </a:lnTo>
                  <a:lnTo>
                    <a:pt x="490" y="796"/>
                  </a:lnTo>
                  <a:lnTo>
                    <a:pt x="497" y="778"/>
                  </a:lnTo>
                  <a:lnTo>
                    <a:pt x="502" y="765"/>
                  </a:lnTo>
                  <a:lnTo>
                    <a:pt x="516" y="765"/>
                  </a:lnTo>
                  <a:lnTo>
                    <a:pt x="527" y="765"/>
                  </a:lnTo>
                  <a:lnTo>
                    <a:pt x="536" y="763"/>
                  </a:lnTo>
                  <a:lnTo>
                    <a:pt x="539" y="762"/>
                  </a:lnTo>
                  <a:lnTo>
                    <a:pt x="537" y="746"/>
                  </a:lnTo>
                  <a:lnTo>
                    <a:pt x="536" y="726"/>
                  </a:lnTo>
                  <a:lnTo>
                    <a:pt x="532" y="712"/>
                  </a:lnTo>
                  <a:lnTo>
                    <a:pt x="532" y="703"/>
                  </a:lnTo>
                  <a:lnTo>
                    <a:pt x="530" y="692"/>
                  </a:lnTo>
                  <a:lnTo>
                    <a:pt x="527" y="674"/>
                  </a:lnTo>
                  <a:lnTo>
                    <a:pt x="525" y="658"/>
                  </a:lnTo>
                  <a:lnTo>
                    <a:pt x="521" y="647"/>
                  </a:lnTo>
                  <a:lnTo>
                    <a:pt x="521" y="629"/>
                  </a:lnTo>
                  <a:lnTo>
                    <a:pt x="518" y="608"/>
                  </a:lnTo>
                  <a:lnTo>
                    <a:pt x="530" y="606"/>
                  </a:lnTo>
                  <a:lnTo>
                    <a:pt x="543" y="604"/>
                  </a:lnTo>
                  <a:lnTo>
                    <a:pt x="555" y="599"/>
                  </a:lnTo>
                  <a:lnTo>
                    <a:pt x="564" y="592"/>
                  </a:lnTo>
                  <a:lnTo>
                    <a:pt x="564" y="574"/>
                  </a:lnTo>
                  <a:lnTo>
                    <a:pt x="562" y="551"/>
                  </a:lnTo>
                  <a:lnTo>
                    <a:pt x="553" y="558"/>
                  </a:lnTo>
                  <a:lnTo>
                    <a:pt x="543" y="563"/>
                  </a:lnTo>
                  <a:lnTo>
                    <a:pt x="530" y="565"/>
                  </a:lnTo>
                  <a:lnTo>
                    <a:pt x="509" y="565"/>
                  </a:lnTo>
                  <a:lnTo>
                    <a:pt x="504" y="565"/>
                  </a:lnTo>
                  <a:lnTo>
                    <a:pt x="498" y="561"/>
                  </a:lnTo>
                  <a:lnTo>
                    <a:pt x="495" y="556"/>
                  </a:lnTo>
                  <a:lnTo>
                    <a:pt x="491" y="549"/>
                  </a:lnTo>
                  <a:lnTo>
                    <a:pt x="490" y="533"/>
                  </a:lnTo>
                  <a:lnTo>
                    <a:pt x="488" y="520"/>
                  </a:lnTo>
                  <a:lnTo>
                    <a:pt x="484" y="513"/>
                  </a:lnTo>
                  <a:lnTo>
                    <a:pt x="475" y="506"/>
                  </a:lnTo>
                  <a:lnTo>
                    <a:pt x="465" y="506"/>
                  </a:lnTo>
                  <a:lnTo>
                    <a:pt x="452" y="502"/>
                  </a:lnTo>
                </a:path>
              </a:pathLst>
            </a:custGeom>
            <a:solidFill>
              <a:schemeClr val="bg2">
                <a:lumMod val="9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233" name="Freeform 40">
              <a:extLst>
                <a:ext uri="{FF2B5EF4-FFF2-40B4-BE49-F238E27FC236}">
                  <a16:creationId xmlns:a16="http://schemas.microsoft.com/office/drawing/2014/main" id="{8379C62D-84DE-0251-E393-81ED248E4F5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8288" y="4133484"/>
              <a:ext cx="834093" cy="589065"/>
            </a:xfrm>
            <a:custGeom>
              <a:avLst/>
              <a:gdLst>
                <a:gd name="T0" fmla="*/ 2147483646 w 514"/>
                <a:gd name="T1" fmla="*/ 2147483646 h 410"/>
                <a:gd name="T2" fmla="*/ 2147483646 w 514"/>
                <a:gd name="T3" fmla="*/ 2147483646 h 410"/>
                <a:gd name="T4" fmla="*/ 2147483646 w 514"/>
                <a:gd name="T5" fmla="*/ 2147483646 h 410"/>
                <a:gd name="T6" fmla="*/ 2147483646 w 514"/>
                <a:gd name="T7" fmla="*/ 2147483646 h 410"/>
                <a:gd name="T8" fmla="*/ 2147483646 w 514"/>
                <a:gd name="T9" fmla="*/ 2147483646 h 410"/>
                <a:gd name="T10" fmla="*/ 2147483646 w 514"/>
                <a:gd name="T11" fmla="*/ 2147483646 h 410"/>
                <a:gd name="T12" fmla="*/ 2147483646 w 514"/>
                <a:gd name="T13" fmla="*/ 2147483646 h 410"/>
                <a:gd name="T14" fmla="*/ 2147483646 w 514"/>
                <a:gd name="T15" fmla="*/ 2147483646 h 410"/>
                <a:gd name="T16" fmla="*/ 2147483646 w 514"/>
                <a:gd name="T17" fmla="*/ 2147483646 h 410"/>
                <a:gd name="T18" fmla="*/ 2147483646 w 514"/>
                <a:gd name="T19" fmla="*/ 2147483646 h 410"/>
                <a:gd name="T20" fmla="*/ 2147483646 w 514"/>
                <a:gd name="T21" fmla="*/ 2147483646 h 410"/>
                <a:gd name="T22" fmla="*/ 2147483646 w 514"/>
                <a:gd name="T23" fmla="*/ 2147483646 h 410"/>
                <a:gd name="T24" fmla="*/ 2147483646 w 514"/>
                <a:gd name="T25" fmla="*/ 2147483646 h 410"/>
                <a:gd name="T26" fmla="*/ 2147483646 w 514"/>
                <a:gd name="T27" fmla="*/ 2147483646 h 410"/>
                <a:gd name="T28" fmla="*/ 2147483646 w 514"/>
                <a:gd name="T29" fmla="*/ 2147483646 h 410"/>
                <a:gd name="T30" fmla="*/ 2147483646 w 514"/>
                <a:gd name="T31" fmla="*/ 2147483646 h 410"/>
                <a:gd name="T32" fmla="*/ 2147483646 w 514"/>
                <a:gd name="T33" fmla="*/ 2147483646 h 410"/>
                <a:gd name="T34" fmla="*/ 2147483646 w 514"/>
                <a:gd name="T35" fmla="*/ 2147483646 h 410"/>
                <a:gd name="T36" fmla="*/ 2147483646 w 514"/>
                <a:gd name="T37" fmla="*/ 2147483646 h 410"/>
                <a:gd name="T38" fmla="*/ 2147483646 w 514"/>
                <a:gd name="T39" fmla="*/ 2147483646 h 410"/>
                <a:gd name="T40" fmla="*/ 2147483646 w 514"/>
                <a:gd name="T41" fmla="*/ 2147483646 h 410"/>
                <a:gd name="T42" fmla="*/ 2147483646 w 514"/>
                <a:gd name="T43" fmla="*/ 2147483646 h 410"/>
                <a:gd name="T44" fmla="*/ 2147483646 w 514"/>
                <a:gd name="T45" fmla="*/ 2147483646 h 410"/>
                <a:gd name="T46" fmla="*/ 2147483646 w 514"/>
                <a:gd name="T47" fmla="*/ 2147483646 h 410"/>
                <a:gd name="T48" fmla="*/ 2147483646 w 514"/>
                <a:gd name="T49" fmla="*/ 2147483646 h 410"/>
                <a:gd name="T50" fmla="*/ 2147483646 w 514"/>
                <a:gd name="T51" fmla="*/ 2147483646 h 410"/>
                <a:gd name="T52" fmla="*/ 2147483646 w 514"/>
                <a:gd name="T53" fmla="*/ 2147483646 h 410"/>
                <a:gd name="T54" fmla="*/ 2147483646 w 514"/>
                <a:gd name="T55" fmla="*/ 2147483646 h 410"/>
                <a:gd name="T56" fmla="*/ 2147483646 w 514"/>
                <a:gd name="T57" fmla="*/ 2147483646 h 410"/>
                <a:gd name="T58" fmla="*/ 2147483646 w 514"/>
                <a:gd name="T59" fmla="*/ 2147483646 h 410"/>
                <a:gd name="T60" fmla="*/ 2147483646 w 514"/>
                <a:gd name="T61" fmla="*/ 2147483646 h 410"/>
                <a:gd name="T62" fmla="*/ 2147483646 w 514"/>
                <a:gd name="T63" fmla="*/ 2147483646 h 410"/>
                <a:gd name="T64" fmla="*/ 2147483646 w 514"/>
                <a:gd name="T65" fmla="*/ 2147483646 h 410"/>
                <a:gd name="T66" fmla="*/ 2147483646 w 514"/>
                <a:gd name="T67" fmla="*/ 2147483646 h 410"/>
                <a:gd name="T68" fmla="*/ 2147483646 w 514"/>
                <a:gd name="T69" fmla="*/ 2147483646 h 410"/>
                <a:gd name="T70" fmla="*/ 2147483646 w 514"/>
                <a:gd name="T71" fmla="*/ 2147483646 h 410"/>
                <a:gd name="T72" fmla="*/ 2147483646 w 514"/>
                <a:gd name="T73" fmla="*/ 2147483646 h 410"/>
                <a:gd name="T74" fmla="*/ 2147483646 w 514"/>
                <a:gd name="T75" fmla="*/ 2147483646 h 410"/>
                <a:gd name="T76" fmla="*/ 2147483646 w 514"/>
                <a:gd name="T77" fmla="*/ 2147483646 h 410"/>
                <a:gd name="T78" fmla="*/ 2147483646 w 514"/>
                <a:gd name="T79" fmla="*/ 2147483646 h 410"/>
                <a:gd name="T80" fmla="*/ 2147483646 w 514"/>
                <a:gd name="T81" fmla="*/ 2147483646 h 410"/>
                <a:gd name="T82" fmla="*/ 2147483646 w 514"/>
                <a:gd name="T83" fmla="*/ 2147483646 h 410"/>
                <a:gd name="T84" fmla="*/ 2147483646 w 514"/>
                <a:gd name="T85" fmla="*/ 2147483646 h 410"/>
                <a:gd name="T86" fmla="*/ 2147483646 w 514"/>
                <a:gd name="T87" fmla="*/ 2147483646 h 410"/>
                <a:gd name="T88" fmla="*/ 2147483646 w 514"/>
                <a:gd name="T89" fmla="*/ 2147483646 h 410"/>
                <a:gd name="T90" fmla="*/ 2147483646 w 514"/>
                <a:gd name="T91" fmla="*/ 2147483646 h 410"/>
                <a:gd name="T92" fmla="*/ 2147483646 w 514"/>
                <a:gd name="T93" fmla="*/ 2147483646 h 410"/>
                <a:gd name="T94" fmla="*/ 2147483646 w 514"/>
                <a:gd name="T95" fmla="*/ 2147483646 h 410"/>
                <a:gd name="T96" fmla="*/ 2147483646 w 514"/>
                <a:gd name="T97" fmla="*/ 2147483646 h 410"/>
                <a:gd name="T98" fmla="*/ 2147483646 w 514"/>
                <a:gd name="T99" fmla="*/ 2147483646 h 410"/>
                <a:gd name="T100" fmla="*/ 2147483646 w 514"/>
                <a:gd name="T101" fmla="*/ 2147483646 h 4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14" h="410">
                  <a:moveTo>
                    <a:pt x="399" y="410"/>
                  </a:moveTo>
                  <a:lnTo>
                    <a:pt x="404" y="399"/>
                  </a:lnTo>
                  <a:lnTo>
                    <a:pt x="413" y="383"/>
                  </a:lnTo>
                  <a:lnTo>
                    <a:pt x="424" y="367"/>
                  </a:lnTo>
                  <a:lnTo>
                    <a:pt x="433" y="358"/>
                  </a:lnTo>
                  <a:lnTo>
                    <a:pt x="431" y="331"/>
                  </a:lnTo>
                  <a:lnTo>
                    <a:pt x="433" y="308"/>
                  </a:lnTo>
                  <a:lnTo>
                    <a:pt x="434" y="301"/>
                  </a:lnTo>
                  <a:lnTo>
                    <a:pt x="440" y="296"/>
                  </a:lnTo>
                  <a:lnTo>
                    <a:pt x="449" y="290"/>
                  </a:lnTo>
                  <a:lnTo>
                    <a:pt x="459" y="290"/>
                  </a:lnTo>
                  <a:lnTo>
                    <a:pt x="466" y="288"/>
                  </a:lnTo>
                  <a:lnTo>
                    <a:pt x="475" y="281"/>
                  </a:lnTo>
                  <a:lnTo>
                    <a:pt x="486" y="271"/>
                  </a:lnTo>
                  <a:lnTo>
                    <a:pt x="495" y="258"/>
                  </a:lnTo>
                  <a:lnTo>
                    <a:pt x="500" y="247"/>
                  </a:lnTo>
                  <a:lnTo>
                    <a:pt x="505" y="235"/>
                  </a:lnTo>
                  <a:lnTo>
                    <a:pt x="509" y="222"/>
                  </a:lnTo>
                  <a:lnTo>
                    <a:pt x="512" y="210"/>
                  </a:lnTo>
                  <a:lnTo>
                    <a:pt x="514" y="197"/>
                  </a:lnTo>
                  <a:lnTo>
                    <a:pt x="514" y="183"/>
                  </a:lnTo>
                  <a:lnTo>
                    <a:pt x="514" y="170"/>
                  </a:lnTo>
                  <a:lnTo>
                    <a:pt x="514" y="160"/>
                  </a:lnTo>
                  <a:lnTo>
                    <a:pt x="511" y="147"/>
                  </a:lnTo>
                  <a:lnTo>
                    <a:pt x="507" y="136"/>
                  </a:lnTo>
                  <a:lnTo>
                    <a:pt x="502" y="127"/>
                  </a:lnTo>
                  <a:lnTo>
                    <a:pt x="495" y="118"/>
                  </a:lnTo>
                  <a:lnTo>
                    <a:pt x="488" y="113"/>
                  </a:lnTo>
                  <a:lnTo>
                    <a:pt x="477" y="108"/>
                  </a:lnTo>
                  <a:lnTo>
                    <a:pt x="466" y="104"/>
                  </a:lnTo>
                  <a:lnTo>
                    <a:pt x="452" y="102"/>
                  </a:lnTo>
                  <a:lnTo>
                    <a:pt x="438" y="101"/>
                  </a:lnTo>
                  <a:lnTo>
                    <a:pt x="417" y="95"/>
                  </a:lnTo>
                  <a:lnTo>
                    <a:pt x="392" y="86"/>
                  </a:lnTo>
                  <a:lnTo>
                    <a:pt x="364" y="77"/>
                  </a:lnTo>
                  <a:lnTo>
                    <a:pt x="309" y="59"/>
                  </a:lnTo>
                  <a:lnTo>
                    <a:pt x="277" y="51"/>
                  </a:lnTo>
                  <a:lnTo>
                    <a:pt x="266" y="47"/>
                  </a:lnTo>
                  <a:lnTo>
                    <a:pt x="255" y="43"/>
                  </a:lnTo>
                  <a:lnTo>
                    <a:pt x="252" y="40"/>
                  </a:lnTo>
                  <a:lnTo>
                    <a:pt x="248" y="36"/>
                  </a:lnTo>
                  <a:lnTo>
                    <a:pt x="236" y="22"/>
                  </a:lnTo>
                  <a:lnTo>
                    <a:pt x="222" y="9"/>
                  </a:lnTo>
                  <a:lnTo>
                    <a:pt x="216" y="6"/>
                  </a:lnTo>
                  <a:lnTo>
                    <a:pt x="213" y="0"/>
                  </a:lnTo>
                  <a:lnTo>
                    <a:pt x="199" y="2"/>
                  </a:lnTo>
                  <a:lnTo>
                    <a:pt x="179" y="2"/>
                  </a:lnTo>
                  <a:lnTo>
                    <a:pt x="162" y="2"/>
                  </a:lnTo>
                  <a:lnTo>
                    <a:pt x="147" y="2"/>
                  </a:lnTo>
                  <a:lnTo>
                    <a:pt x="140" y="6"/>
                  </a:lnTo>
                  <a:lnTo>
                    <a:pt x="130" y="15"/>
                  </a:lnTo>
                  <a:lnTo>
                    <a:pt x="117" y="24"/>
                  </a:lnTo>
                  <a:lnTo>
                    <a:pt x="107" y="36"/>
                  </a:lnTo>
                  <a:lnTo>
                    <a:pt x="103" y="40"/>
                  </a:lnTo>
                  <a:lnTo>
                    <a:pt x="100" y="43"/>
                  </a:lnTo>
                  <a:lnTo>
                    <a:pt x="84" y="70"/>
                  </a:lnTo>
                  <a:lnTo>
                    <a:pt x="68" y="97"/>
                  </a:lnTo>
                  <a:lnTo>
                    <a:pt x="50" y="126"/>
                  </a:lnTo>
                  <a:lnTo>
                    <a:pt x="32" y="152"/>
                  </a:lnTo>
                  <a:lnTo>
                    <a:pt x="16" y="163"/>
                  </a:lnTo>
                  <a:lnTo>
                    <a:pt x="4" y="174"/>
                  </a:lnTo>
                  <a:lnTo>
                    <a:pt x="2" y="188"/>
                  </a:lnTo>
                  <a:lnTo>
                    <a:pt x="0" y="201"/>
                  </a:lnTo>
                  <a:lnTo>
                    <a:pt x="7" y="210"/>
                  </a:lnTo>
                  <a:lnTo>
                    <a:pt x="16" y="217"/>
                  </a:lnTo>
                  <a:lnTo>
                    <a:pt x="27" y="220"/>
                  </a:lnTo>
                  <a:lnTo>
                    <a:pt x="37" y="222"/>
                  </a:lnTo>
                  <a:lnTo>
                    <a:pt x="48" y="222"/>
                  </a:lnTo>
                  <a:lnTo>
                    <a:pt x="59" y="220"/>
                  </a:lnTo>
                  <a:lnTo>
                    <a:pt x="69" y="217"/>
                  </a:lnTo>
                  <a:lnTo>
                    <a:pt x="78" y="211"/>
                  </a:lnTo>
                  <a:lnTo>
                    <a:pt x="85" y="210"/>
                  </a:lnTo>
                  <a:lnTo>
                    <a:pt x="92" y="208"/>
                  </a:lnTo>
                  <a:lnTo>
                    <a:pt x="100" y="208"/>
                  </a:lnTo>
                  <a:lnTo>
                    <a:pt x="105" y="210"/>
                  </a:lnTo>
                  <a:lnTo>
                    <a:pt x="112" y="211"/>
                  </a:lnTo>
                  <a:lnTo>
                    <a:pt x="117" y="215"/>
                  </a:lnTo>
                  <a:lnTo>
                    <a:pt x="130" y="224"/>
                  </a:lnTo>
                  <a:lnTo>
                    <a:pt x="140" y="237"/>
                  </a:lnTo>
                  <a:lnTo>
                    <a:pt x="149" y="249"/>
                  </a:lnTo>
                  <a:lnTo>
                    <a:pt x="154" y="263"/>
                  </a:lnTo>
                  <a:lnTo>
                    <a:pt x="156" y="271"/>
                  </a:lnTo>
                  <a:lnTo>
                    <a:pt x="156" y="276"/>
                  </a:lnTo>
                  <a:lnTo>
                    <a:pt x="156" y="283"/>
                  </a:lnTo>
                  <a:lnTo>
                    <a:pt x="154" y="290"/>
                  </a:lnTo>
                  <a:lnTo>
                    <a:pt x="154" y="306"/>
                  </a:lnTo>
                  <a:lnTo>
                    <a:pt x="154" y="324"/>
                  </a:lnTo>
                  <a:lnTo>
                    <a:pt x="154" y="342"/>
                  </a:lnTo>
                  <a:lnTo>
                    <a:pt x="154" y="358"/>
                  </a:lnTo>
                  <a:lnTo>
                    <a:pt x="158" y="365"/>
                  </a:lnTo>
                  <a:lnTo>
                    <a:pt x="162" y="372"/>
                  </a:lnTo>
                  <a:lnTo>
                    <a:pt x="170" y="372"/>
                  </a:lnTo>
                  <a:lnTo>
                    <a:pt x="181" y="372"/>
                  </a:lnTo>
                  <a:lnTo>
                    <a:pt x="197" y="369"/>
                  </a:lnTo>
                  <a:lnTo>
                    <a:pt x="227" y="362"/>
                  </a:lnTo>
                  <a:lnTo>
                    <a:pt x="259" y="353"/>
                  </a:lnTo>
                  <a:lnTo>
                    <a:pt x="279" y="346"/>
                  </a:lnTo>
                  <a:lnTo>
                    <a:pt x="291" y="349"/>
                  </a:lnTo>
                  <a:lnTo>
                    <a:pt x="309" y="356"/>
                  </a:lnTo>
                  <a:lnTo>
                    <a:pt x="330" y="367"/>
                  </a:lnTo>
                  <a:lnTo>
                    <a:pt x="349" y="378"/>
                  </a:lnTo>
                  <a:lnTo>
                    <a:pt x="383" y="401"/>
                  </a:lnTo>
                  <a:lnTo>
                    <a:pt x="399" y="410"/>
                  </a:lnTo>
                  <a:close/>
                </a:path>
              </a:pathLst>
            </a:custGeom>
            <a:solidFill>
              <a:schemeClr val="bg1">
                <a:alpha val="62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34" name="Freeform 41">
              <a:extLst>
                <a:ext uri="{FF2B5EF4-FFF2-40B4-BE49-F238E27FC236}">
                  <a16:creationId xmlns:a16="http://schemas.microsoft.com/office/drawing/2014/main" id="{15C5E300-C20C-A9A7-CF0C-D3BAFBF741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8288" y="4133484"/>
              <a:ext cx="834093" cy="589065"/>
            </a:xfrm>
            <a:custGeom>
              <a:avLst/>
              <a:gdLst>
                <a:gd name="T0" fmla="*/ 2147483646 w 514"/>
                <a:gd name="T1" fmla="*/ 2147483646 h 410"/>
                <a:gd name="T2" fmla="*/ 2147483646 w 514"/>
                <a:gd name="T3" fmla="*/ 2147483646 h 410"/>
                <a:gd name="T4" fmla="*/ 2147483646 w 514"/>
                <a:gd name="T5" fmla="*/ 2147483646 h 410"/>
                <a:gd name="T6" fmla="*/ 2147483646 w 514"/>
                <a:gd name="T7" fmla="*/ 2147483646 h 410"/>
                <a:gd name="T8" fmla="*/ 2147483646 w 514"/>
                <a:gd name="T9" fmla="*/ 2147483646 h 410"/>
                <a:gd name="T10" fmla="*/ 2147483646 w 514"/>
                <a:gd name="T11" fmla="*/ 2147483646 h 410"/>
                <a:gd name="T12" fmla="*/ 2147483646 w 514"/>
                <a:gd name="T13" fmla="*/ 2147483646 h 410"/>
                <a:gd name="T14" fmla="*/ 2147483646 w 514"/>
                <a:gd name="T15" fmla="*/ 2147483646 h 410"/>
                <a:gd name="T16" fmla="*/ 2147483646 w 514"/>
                <a:gd name="T17" fmla="*/ 2147483646 h 410"/>
                <a:gd name="T18" fmla="*/ 2147483646 w 514"/>
                <a:gd name="T19" fmla="*/ 2147483646 h 410"/>
                <a:gd name="T20" fmla="*/ 2147483646 w 514"/>
                <a:gd name="T21" fmla="*/ 2147483646 h 410"/>
                <a:gd name="T22" fmla="*/ 2147483646 w 514"/>
                <a:gd name="T23" fmla="*/ 2147483646 h 410"/>
                <a:gd name="T24" fmla="*/ 2147483646 w 514"/>
                <a:gd name="T25" fmla="*/ 2147483646 h 410"/>
                <a:gd name="T26" fmla="*/ 2147483646 w 514"/>
                <a:gd name="T27" fmla="*/ 2147483646 h 410"/>
                <a:gd name="T28" fmla="*/ 2147483646 w 514"/>
                <a:gd name="T29" fmla="*/ 2147483646 h 410"/>
                <a:gd name="T30" fmla="*/ 2147483646 w 514"/>
                <a:gd name="T31" fmla="*/ 2147483646 h 410"/>
                <a:gd name="T32" fmla="*/ 2147483646 w 514"/>
                <a:gd name="T33" fmla="*/ 2147483646 h 410"/>
                <a:gd name="T34" fmla="*/ 2147483646 w 514"/>
                <a:gd name="T35" fmla="*/ 2147483646 h 410"/>
                <a:gd name="T36" fmla="*/ 2147483646 w 514"/>
                <a:gd name="T37" fmla="*/ 2147483646 h 410"/>
                <a:gd name="T38" fmla="*/ 2147483646 w 514"/>
                <a:gd name="T39" fmla="*/ 2147483646 h 410"/>
                <a:gd name="T40" fmla="*/ 2147483646 w 514"/>
                <a:gd name="T41" fmla="*/ 2147483646 h 410"/>
                <a:gd name="T42" fmla="*/ 2147483646 w 514"/>
                <a:gd name="T43" fmla="*/ 2147483646 h 410"/>
                <a:gd name="T44" fmla="*/ 2147483646 w 514"/>
                <a:gd name="T45" fmla="*/ 2147483646 h 410"/>
                <a:gd name="T46" fmla="*/ 2147483646 w 514"/>
                <a:gd name="T47" fmla="*/ 2147483646 h 410"/>
                <a:gd name="T48" fmla="*/ 2147483646 w 514"/>
                <a:gd name="T49" fmla="*/ 2147483646 h 410"/>
                <a:gd name="T50" fmla="*/ 2147483646 w 514"/>
                <a:gd name="T51" fmla="*/ 2147483646 h 410"/>
                <a:gd name="T52" fmla="*/ 2147483646 w 514"/>
                <a:gd name="T53" fmla="*/ 2147483646 h 410"/>
                <a:gd name="T54" fmla="*/ 2147483646 w 514"/>
                <a:gd name="T55" fmla="*/ 2147483646 h 410"/>
                <a:gd name="T56" fmla="*/ 2147483646 w 514"/>
                <a:gd name="T57" fmla="*/ 2147483646 h 410"/>
                <a:gd name="T58" fmla="*/ 2147483646 w 514"/>
                <a:gd name="T59" fmla="*/ 2147483646 h 410"/>
                <a:gd name="T60" fmla="*/ 2147483646 w 514"/>
                <a:gd name="T61" fmla="*/ 2147483646 h 410"/>
                <a:gd name="T62" fmla="*/ 2147483646 w 514"/>
                <a:gd name="T63" fmla="*/ 2147483646 h 410"/>
                <a:gd name="T64" fmla="*/ 2147483646 w 514"/>
                <a:gd name="T65" fmla="*/ 2147483646 h 410"/>
                <a:gd name="T66" fmla="*/ 2147483646 w 514"/>
                <a:gd name="T67" fmla="*/ 2147483646 h 410"/>
                <a:gd name="T68" fmla="*/ 2147483646 w 514"/>
                <a:gd name="T69" fmla="*/ 2147483646 h 410"/>
                <a:gd name="T70" fmla="*/ 2147483646 w 514"/>
                <a:gd name="T71" fmla="*/ 2147483646 h 410"/>
                <a:gd name="T72" fmla="*/ 2147483646 w 514"/>
                <a:gd name="T73" fmla="*/ 2147483646 h 410"/>
                <a:gd name="T74" fmla="*/ 2147483646 w 514"/>
                <a:gd name="T75" fmla="*/ 2147483646 h 410"/>
                <a:gd name="T76" fmla="*/ 2147483646 w 514"/>
                <a:gd name="T77" fmla="*/ 2147483646 h 410"/>
                <a:gd name="T78" fmla="*/ 2147483646 w 514"/>
                <a:gd name="T79" fmla="*/ 2147483646 h 410"/>
                <a:gd name="T80" fmla="*/ 2147483646 w 514"/>
                <a:gd name="T81" fmla="*/ 2147483646 h 410"/>
                <a:gd name="T82" fmla="*/ 2147483646 w 514"/>
                <a:gd name="T83" fmla="*/ 2147483646 h 410"/>
                <a:gd name="T84" fmla="*/ 2147483646 w 514"/>
                <a:gd name="T85" fmla="*/ 2147483646 h 410"/>
                <a:gd name="T86" fmla="*/ 2147483646 w 514"/>
                <a:gd name="T87" fmla="*/ 2147483646 h 410"/>
                <a:gd name="T88" fmla="*/ 2147483646 w 514"/>
                <a:gd name="T89" fmla="*/ 2147483646 h 410"/>
                <a:gd name="T90" fmla="*/ 2147483646 w 514"/>
                <a:gd name="T91" fmla="*/ 2147483646 h 410"/>
                <a:gd name="T92" fmla="*/ 2147483646 w 514"/>
                <a:gd name="T93" fmla="*/ 2147483646 h 410"/>
                <a:gd name="T94" fmla="*/ 2147483646 w 514"/>
                <a:gd name="T95" fmla="*/ 2147483646 h 410"/>
                <a:gd name="T96" fmla="*/ 2147483646 w 514"/>
                <a:gd name="T97" fmla="*/ 2147483646 h 410"/>
                <a:gd name="T98" fmla="*/ 2147483646 w 514"/>
                <a:gd name="T99" fmla="*/ 2147483646 h 410"/>
                <a:gd name="T100" fmla="*/ 2147483646 w 514"/>
                <a:gd name="T101" fmla="*/ 2147483646 h 4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14" h="410">
                  <a:moveTo>
                    <a:pt x="399" y="410"/>
                  </a:moveTo>
                  <a:lnTo>
                    <a:pt x="404" y="399"/>
                  </a:lnTo>
                  <a:lnTo>
                    <a:pt x="413" y="383"/>
                  </a:lnTo>
                  <a:lnTo>
                    <a:pt x="424" y="367"/>
                  </a:lnTo>
                  <a:lnTo>
                    <a:pt x="433" y="358"/>
                  </a:lnTo>
                  <a:lnTo>
                    <a:pt x="431" y="331"/>
                  </a:lnTo>
                  <a:lnTo>
                    <a:pt x="433" y="308"/>
                  </a:lnTo>
                  <a:lnTo>
                    <a:pt x="434" y="301"/>
                  </a:lnTo>
                  <a:lnTo>
                    <a:pt x="440" y="296"/>
                  </a:lnTo>
                  <a:lnTo>
                    <a:pt x="449" y="290"/>
                  </a:lnTo>
                  <a:lnTo>
                    <a:pt x="459" y="290"/>
                  </a:lnTo>
                  <a:lnTo>
                    <a:pt x="466" y="288"/>
                  </a:lnTo>
                  <a:lnTo>
                    <a:pt x="475" y="281"/>
                  </a:lnTo>
                  <a:lnTo>
                    <a:pt x="486" y="271"/>
                  </a:lnTo>
                  <a:lnTo>
                    <a:pt x="495" y="258"/>
                  </a:lnTo>
                  <a:lnTo>
                    <a:pt x="500" y="247"/>
                  </a:lnTo>
                  <a:lnTo>
                    <a:pt x="505" y="235"/>
                  </a:lnTo>
                  <a:lnTo>
                    <a:pt x="509" y="222"/>
                  </a:lnTo>
                  <a:lnTo>
                    <a:pt x="512" y="210"/>
                  </a:lnTo>
                  <a:lnTo>
                    <a:pt x="514" y="197"/>
                  </a:lnTo>
                  <a:lnTo>
                    <a:pt x="514" y="183"/>
                  </a:lnTo>
                  <a:lnTo>
                    <a:pt x="514" y="170"/>
                  </a:lnTo>
                  <a:lnTo>
                    <a:pt x="514" y="160"/>
                  </a:lnTo>
                  <a:lnTo>
                    <a:pt x="511" y="147"/>
                  </a:lnTo>
                  <a:lnTo>
                    <a:pt x="507" y="136"/>
                  </a:lnTo>
                  <a:lnTo>
                    <a:pt x="502" y="127"/>
                  </a:lnTo>
                  <a:lnTo>
                    <a:pt x="495" y="118"/>
                  </a:lnTo>
                  <a:lnTo>
                    <a:pt x="488" y="113"/>
                  </a:lnTo>
                  <a:lnTo>
                    <a:pt x="477" y="108"/>
                  </a:lnTo>
                  <a:lnTo>
                    <a:pt x="466" y="104"/>
                  </a:lnTo>
                  <a:lnTo>
                    <a:pt x="452" y="102"/>
                  </a:lnTo>
                  <a:lnTo>
                    <a:pt x="438" y="101"/>
                  </a:lnTo>
                  <a:lnTo>
                    <a:pt x="417" y="95"/>
                  </a:lnTo>
                  <a:lnTo>
                    <a:pt x="392" y="86"/>
                  </a:lnTo>
                  <a:lnTo>
                    <a:pt x="364" y="77"/>
                  </a:lnTo>
                  <a:lnTo>
                    <a:pt x="309" y="59"/>
                  </a:lnTo>
                  <a:lnTo>
                    <a:pt x="277" y="51"/>
                  </a:lnTo>
                  <a:lnTo>
                    <a:pt x="266" y="47"/>
                  </a:lnTo>
                  <a:lnTo>
                    <a:pt x="255" y="43"/>
                  </a:lnTo>
                  <a:lnTo>
                    <a:pt x="252" y="40"/>
                  </a:lnTo>
                  <a:lnTo>
                    <a:pt x="248" y="36"/>
                  </a:lnTo>
                  <a:lnTo>
                    <a:pt x="236" y="22"/>
                  </a:lnTo>
                  <a:lnTo>
                    <a:pt x="222" y="9"/>
                  </a:lnTo>
                  <a:lnTo>
                    <a:pt x="216" y="6"/>
                  </a:lnTo>
                  <a:lnTo>
                    <a:pt x="213" y="0"/>
                  </a:lnTo>
                  <a:lnTo>
                    <a:pt x="199" y="2"/>
                  </a:lnTo>
                  <a:lnTo>
                    <a:pt x="179" y="2"/>
                  </a:lnTo>
                  <a:lnTo>
                    <a:pt x="162" y="2"/>
                  </a:lnTo>
                  <a:lnTo>
                    <a:pt x="147" y="2"/>
                  </a:lnTo>
                  <a:lnTo>
                    <a:pt x="140" y="6"/>
                  </a:lnTo>
                  <a:lnTo>
                    <a:pt x="130" y="15"/>
                  </a:lnTo>
                  <a:lnTo>
                    <a:pt x="117" y="24"/>
                  </a:lnTo>
                  <a:lnTo>
                    <a:pt x="107" y="36"/>
                  </a:lnTo>
                  <a:lnTo>
                    <a:pt x="103" y="40"/>
                  </a:lnTo>
                  <a:lnTo>
                    <a:pt x="100" y="43"/>
                  </a:lnTo>
                  <a:lnTo>
                    <a:pt x="84" y="70"/>
                  </a:lnTo>
                  <a:lnTo>
                    <a:pt x="68" y="97"/>
                  </a:lnTo>
                  <a:lnTo>
                    <a:pt x="50" y="126"/>
                  </a:lnTo>
                  <a:lnTo>
                    <a:pt x="32" y="152"/>
                  </a:lnTo>
                  <a:lnTo>
                    <a:pt x="16" y="163"/>
                  </a:lnTo>
                  <a:lnTo>
                    <a:pt x="4" y="174"/>
                  </a:lnTo>
                  <a:lnTo>
                    <a:pt x="2" y="188"/>
                  </a:lnTo>
                  <a:lnTo>
                    <a:pt x="0" y="201"/>
                  </a:lnTo>
                  <a:lnTo>
                    <a:pt x="7" y="210"/>
                  </a:lnTo>
                  <a:lnTo>
                    <a:pt x="16" y="217"/>
                  </a:lnTo>
                  <a:lnTo>
                    <a:pt x="27" y="220"/>
                  </a:lnTo>
                  <a:lnTo>
                    <a:pt x="37" y="222"/>
                  </a:lnTo>
                  <a:lnTo>
                    <a:pt x="48" y="222"/>
                  </a:lnTo>
                  <a:lnTo>
                    <a:pt x="59" y="220"/>
                  </a:lnTo>
                  <a:lnTo>
                    <a:pt x="69" y="217"/>
                  </a:lnTo>
                  <a:lnTo>
                    <a:pt x="78" y="211"/>
                  </a:lnTo>
                  <a:lnTo>
                    <a:pt x="85" y="210"/>
                  </a:lnTo>
                  <a:lnTo>
                    <a:pt x="92" y="208"/>
                  </a:lnTo>
                  <a:lnTo>
                    <a:pt x="100" y="208"/>
                  </a:lnTo>
                  <a:lnTo>
                    <a:pt x="105" y="210"/>
                  </a:lnTo>
                  <a:lnTo>
                    <a:pt x="112" y="211"/>
                  </a:lnTo>
                  <a:lnTo>
                    <a:pt x="117" y="215"/>
                  </a:lnTo>
                  <a:lnTo>
                    <a:pt x="130" y="224"/>
                  </a:lnTo>
                  <a:lnTo>
                    <a:pt x="140" y="237"/>
                  </a:lnTo>
                  <a:lnTo>
                    <a:pt x="149" y="249"/>
                  </a:lnTo>
                  <a:lnTo>
                    <a:pt x="154" y="263"/>
                  </a:lnTo>
                  <a:lnTo>
                    <a:pt x="156" y="271"/>
                  </a:lnTo>
                  <a:lnTo>
                    <a:pt x="156" y="276"/>
                  </a:lnTo>
                  <a:lnTo>
                    <a:pt x="156" y="283"/>
                  </a:lnTo>
                  <a:lnTo>
                    <a:pt x="154" y="290"/>
                  </a:lnTo>
                  <a:lnTo>
                    <a:pt x="154" y="306"/>
                  </a:lnTo>
                  <a:lnTo>
                    <a:pt x="154" y="324"/>
                  </a:lnTo>
                  <a:lnTo>
                    <a:pt x="154" y="342"/>
                  </a:lnTo>
                  <a:lnTo>
                    <a:pt x="154" y="358"/>
                  </a:lnTo>
                  <a:lnTo>
                    <a:pt x="158" y="365"/>
                  </a:lnTo>
                  <a:lnTo>
                    <a:pt x="162" y="372"/>
                  </a:lnTo>
                  <a:lnTo>
                    <a:pt x="170" y="372"/>
                  </a:lnTo>
                  <a:lnTo>
                    <a:pt x="181" y="372"/>
                  </a:lnTo>
                  <a:lnTo>
                    <a:pt x="197" y="369"/>
                  </a:lnTo>
                  <a:lnTo>
                    <a:pt x="227" y="362"/>
                  </a:lnTo>
                  <a:lnTo>
                    <a:pt x="259" y="353"/>
                  </a:lnTo>
                  <a:lnTo>
                    <a:pt x="279" y="346"/>
                  </a:lnTo>
                  <a:lnTo>
                    <a:pt x="291" y="349"/>
                  </a:lnTo>
                  <a:lnTo>
                    <a:pt x="309" y="356"/>
                  </a:lnTo>
                  <a:lnTo>
                    <a:pt x="330" y="367"/>
                  </a:lnTo>
                  <a:lnTo>
                    <a:pt x="349" y="378"/>
                  </a:lnTo>
                  <a:lnTo>
                    <a:pt x="383" y="401"/>
                  </a:lnTo>
                  <a:lnTo>
                    <a:pt x="399" y="410"/>
                  </a:lnTo>
                </a:path>
              </a:pathLst>
            </a:custGeom>
            <a:solidFill>
              <a:schemeClr val="bg2">
                <a:lumMod val="9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35" name="Freeform 42">
              <a:extLst>
                <a:ext uri="{FF2B5EF4-FFF2-40B4-BE49-F238E27FC236}">
                  <a16:creationId xmlns:a16="http://schemas.microsoft.com/office/drawing/2014/main" id="{2BD5AF76-9727-BADC-8C12-E2AA5C4C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5045" y="4700970"/>
              <a:ext cx="1246752" cy="940776"/>
            </a:xfrm>
            <a:custGeom>
              <a:avLst/>
              <a:gdLst>
                <a:gd name="T0" fmla="*/ 2147483646 w 765"/>
                <a:gd name="T1" fmla="*/ 2147483646 h 655"/>
                <a:gd name="T2" fmla="*/ 2147483646 w 765"/>
                <a:gd name="T3" fmla="*/ 2147483646 h 655"/>
                <a:gd name="T4" fmla="*/ 2147483646 w 765"/>
                <a:gd name="T5" fmla="*/ 2147483646 h 655"/>
                <a:gd name="T6" fmla="*/ 2147483646 w 765"/>
                <a:gd name="T7" fmla="*/ 2147483646 h 655"/>
                <a:gd name="T8" fmla="*/ 2147483646 w 765"/>
                <a:gd name="T9" fmla="*/ 2147483646 h 655"/>
                <a:gd name="T10" fmla="*/ 2147483646 w 765"/>
                <a:gd name="T11" fmla="*/ 2147483646 h 655"/>
                <a:gd name="T12" fmla="*/ 2147483646 w 765"/>
                <a:gd name="T13" fmla="*/ 2147483646 h 655"/>
                <a:gd name="T14" fmla="*/ 2147483646 w 765"/>
                <a:gd name="T15" fmla="*/ 2147483646 h 655"/>
                <a:gd name="T16" fmla="*/ 2147483646 w 765"/>
                <a:gd name="T17" fmla="*/ 2147483646 h 655"/>
                <a:gd name="T18" fmla="*/ 2147483646 w 765"/>
                <a:gd name="T19" fmla="*/ 2147483646 h 655"/>
                <a:gd name="T20" fmla="*/ 2147483646 w 765"/>
                <a:gd name="T21" fmla="*/ 2147483646 h 655"/>
                <a:gd name="T22" fmla="*/ 2147483646 w 765"/>
                <a:gd name="T23" fmla="*/ 2147483646 h 655"/>
                <a:gd name="T24" fmla="*/ 2147483646 w 765"/>
                <a:gd name="T25" fmla="*/ 2147483646 h 655"/>
                <a:gd name="T26" fmla="*/ 2147483646 w 765"/>
                <a:gd name="T27" fmla="*/ 2147483646 h 655"/>
                <a:gd name="T28" fmla="*/ 2147483646 w 765"/>
                <a:gd name="T29" fmla="*/ 2147483646 h 655"/>
                <a:gd name="T30" fmla="*/ 2147483646 w 765"/>
                <a:gd name="T31" fmla="*/ 2147483646 h 655"/>
                <a:gd name="T32" fmla="*/ 2147483646 w 765"/>
                <a:gd name="T33" fmla="*/ 2147483646 h 655"/>
                <a:gd name="T34" fmla="*/ 2147483646 w 765"/>
                <a:gd name="T35" fmla="*/ 2147483646 h 655"/>
                <a:gd name="T36" fmla="*/ 2147483646 w 765"/>
                <a:gd name="T37" fmla="*/ 2147483646 h 655"/>
                <a:gd name="T38" fmla="*/ 2147483646 w 765"/>
                <a:gd name="T39" fmla="*/ 2147483646 h 655"/>
                <a:gd name="T40" fmla="*/ 2147483646 w 765"/>
                <a:gd name="T41" fmla="*/ 2147483646 h 655"/>
                <a:gd name="T42" fmla="*/ 2147483646 w 765"/>
                <a:gd name="T43" fmla="*/ 2147483646 h 655"/>
                <a:gd name="T44" fmla="*/ 2147483646 w 765"/>
                <a:gd name="T45" fmla="*/ 2147483646 h 655"/>
                <a:gd name="T46" fmla="*/ 2147483646 w 765"/>
                <a:gd name="T47" fmla="*/ 2147483646 h 655"/>
                <a:gd name="T48" fmla="*/ 2147483646 w 765"/>
                <a:gd name="T49" fmla="*/ 2147483646 h 655"/>
                <a:gd name="T50" fmla="*/ 2147483646 w 765"/>
                <a:gd name="T51" fmla="*/ 2147483646 h 655"/>
                <a:gd name="T52" fmla="*/ 2147483646 w 765"/>
                <a:gd name="T53" fmla="*/ 2147483646 h 655"/>
                <a:gd name="T54" fmla="*/ 2147483646 w 765"/>
                <a:gd name="T55" fmla="*/ 2147483646 h 655"/>
                <a:gd name="T56" fmla="*/ 2147483646 w 765"/>
                <a:gd name="T57" fmla="*/ 2147483646 h 655"/>
                <a:gd name="T58" fmla="*/ 2147483646 w 765"/>
                <a:gd name="T59" fmla="*/ 2147483646 h 655"/>
                <a:gd name="T60" fmla="*/ 2147483646 w 765"/>
                <a:gd name="T61" fmla="*/ 2147483646 h 655"/>
                <a:gd name="T62" fmla="*/ 2147483646 w 765"/>
                <a:gd name="T63" fmla="*/ 2147483646 h 655"/>
                <a:gd name="T64" fmla="*/ 2147483646 w 765"/>
                <a:gd name="T65" fmla="*/ 2147483646 h 655"/>
                <a:gd name="T66" fmla="*/ 2147483646 w 765"/>
                <a:gd name="T67" fmla="*/ 2147483646 h 655"/>
                <a:gd name="T68" fmla="*/ 2147483646 w 765"/>
                <a:gd name="T69" fmla="*/ 2147483646 h 655"/>
                <a:gd name="T70" fmla="*/ 2147483646 w 765"/>
                <a:gd name="T71" fmla="*/ 2147483646 h 655"/>
                <a:gd name="T72" fmla="*/ 2147483646 w 765"/>
                <a:gd name="T73" fmla="*/ 2147483646 h 655"/>
                <a:gd name="T74" fmla="*/ 2147483646 w 765"/>
                <a:gd name="T75" fmla="*/ 2147483646 h 655"/>
                <a:gd name="T76" fmla="*/ 2147483646 w 765"/>
                <a:gd name="T77" fmla="*/ 2147483646 h 655"/>
                <a:gd name="T78" fmla="*/ 2147483646 w 765"/>
                <a:gd name="T79" fmla="*/ 2147483646 h 655"/>
                <a:gd name="T80" fmla="*/ 2147483646 w 765"/>
                <a:gd name="T81" fmla="*/ 2147483646 h 655"/>
                <a:gd name="T82" fmla="*/ 2147483646 w 765"/>
                <a:gd name="T83" fmla="*/ 2147483646 h 655"/>
                <a:gd name="T84" fmla="*/ 2147483646 w 765"/>
                <a:gd name="T85" fmla="*/ 2147483646 h 655"/>
                <a:gd name="T86" fmla="*/ 2147483646 w 765"/>
                <a:gd name="T87" fmla="*/ 2147483646 h 655"/>
                <a:gd name="T88" fmla="*/ 2147483646 w 765"/>
                <a:gd name="T89" fmla="*/ 2147483646 h 655"/>
                <a:gd name="T90" fmla="*/ 2147483646 w 765"/>
                <a:gd name="T91" fmla="*/ 2147483646 h 655"/>
                <a:gd name="T92" fmla="*/ 2147483646 w 765"/>
                <a:gd name="T93" fmla="*/ 2147483646 h 655"/>
                <a:gd name="T94" fmla="*/ 2147483646 w 765"/>
                <a:gd name="T95" fmla="*/ 2147483646 h 655"/>
                <a:gd name="T96" fmla="*/ 2147483646 w 765"/>
                <a:gd name="T97" fmla="*/ 2147483646 h 655"/>
                <a:gd name="T98" fmla="*/ 2147483646 w 765"/>
                <a:gd name="T99" fmla="*/ 2147483646 h 655"/>
                <a:gd name="T100" fmla="*/ 2147483646 w 765"/>
                <a:gd name="T101" fmla="*/ 2147483646 h 655"/>
                <a:gd name="T102" fmla="*/ 2147483646 w 765"/>
                <a:gd name="T103" fmla="*/ 2147483646 h 655"/>
                <a:gd name="T104" fmla="*/ 2147483646 w 765"/>
                <a:gd name="T105" fmla="*/ 2147483646 h 655"/>
                <a:gd name="T106" fmla="*/ 2147483646 w 765"/>
                <a:gd name="T107" fmla="*/ 2147483646 h 655"/>
                <a:gd name="T108" fmla="*/ 2147483646 w 765"/>
                <a:gd name="T109" fmla="*/ 2147483646 h 655"/>
                <a:gd name="T110" fmla="*/ 2147483646 w 765"/>
                <a:gd name="T111" fmla="*/ 2147483646 h 655"/>
                <a:gd name="T112" fmla="*/ 2147483646 w 765"/>
                <a:gd name="T113" fmla="*/ 2147483646 h 65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765" h="655">
                  <a:moveTo>
                    <a:pt x="556" y="653"/>
                  </a:moveTo>
                  <a:lnTo>
                    <a:pt x="579" y="628"/>
                  </a:lnTo>
                  <a:lnTo>
                    <a:pt x="588" y="619"/>
                  </a:lnTo>
                  <a:lnTo>
                    <a:pt x="594" y="613"/>
                  </a:lnTo>
                  <a:lnTo>
                    <a:pt x="597" y="610"/>
                  </a:lnTo>
                  <a:lnTo>
                    <a:pt x="618" y="621"/>
                  </a:lnTo>
                  <a:lnTo>
                    <a:pt x="649" y="635"/>
                  </a:lnTo>
                  <a:lnTo>
                    <a:pt x="659" y="613"/>
                  </a:lnTo>
                  <a:lnTo>
                    <a:pt x="670" y="590"/>
                  </a:lnTo>
                  <a:lnTo>
                    <a:pt x="675" y="578"/>
                  </a:lnTo>
                  <a:lnTo>
                    <a:pt x="679" y="565"/>
                  </a:lnTo>
                  <a:lnTo>
                    <a:pt x="682" y="553"/>
                  </a:lnTo>
                  <a:lnTo>
                    <a:pt x="684" y="538"/>
                  </a:lnTo>
                  <a:lnTo>
                    <a:pt x="684" y="533"/>
                  </a:lnTo>
                  <a:lnTo>
                    <a:pt x="684" y="529"/>
                  </a:lnTo>
                  <a:lnTo>
                    <a:pt x="680" y="528"/>
                  </a:lnTo>
                  <a:lnTo>
                    <a:pt x="675" y="524"/>
                  </a:lnTo>
                  <a:lnTo>
                    <a:pt x="673" y="519"/>
                  </a:lnTo>
                  <a:lnTo>
                    <a:pt x="672" y="513"/>
                  </a:lnTo>
                  <a:lnTo>
                    <a:pt x="670" y="511"/>
                  </a:lnTo>
                  <a:lnTo>
                    <a:pt x="670" y="506"/>
                  </a:lnTo>
                  <a:lnTo>
                    <a:pt x="672" y="503"/>
                  </a:lnTo>
                  <a:lnTo>
                    <a:pt x="673" y="497"/>
                  </a:lnTo>
                  <a:lnTo>
                    <a:pt x="680" y="485"/>
                  </a:lnTo>
                  <a:lnTo>
                    <a:pt x="691" y="470"/>
                  </a:lnTo>
                  <a:lnTo>
                    <a:pt x="702" y="456"/>
                  </a:lnTo>
                  <a:lnTo>
                    <a:pt x="711" y="442"/>
                  </a:lnTo>
                  <a:lnTo>
                    <a:pt x="718" y="429"/>
                  </a:lnTo>
                  <a:lnTo>
                    <a:pt x="721" y="418"/>
                  </a:lnTo>
                  <a:lnTo>
                    <a:pt x="719" y="417"/>
                  </a:lnTo>
                  <a:lnTo>
                    <a:pt x="719" y="413"/>
                  </a:lnTo>
                  <a:lnTo>
                    <a:pt x="721" y="388"/>
                  </a:lnTo>
                  <a:lnTo>
                    <a:pt x="727" y="361"/>
                  </a:lnTo>
                  <a:lnTo>
                    <a:pt x="730" y="334"/>
                  </a:lnTo>
                  <a:lnTo>
                    <a:pt x="735" y="308"/>
                  </a:lnTo>
                  <a:lnTo>
                    <a:pt x="739" y="293"/>
                  </a:lnTo>
                  <a:lnTo>
                    <a:pt x="741" y="284"/>
                  </a:lnTo>
                  <a:lnTo>
                    <a:pt x="741" y="274"/>
                  </a:lnTo>
                  <a:lnTo>
                    <a:pt x="744" y="265"/>
                  </a:lnTo>
                  <a:lnTo>
                    <a:pt x="748" y="257"/>
                  </a:lnTo>
                  <a:lnTo>
                    <a:pt x="751" y="252"/>
                  </a:lnTo>
                  <a:lnTo>
                    <a:pt x="755" y="245"/>
                  </a:lnTo>
                  <a:lnTo>
                    <a:pt x="758" y="238"/>
                  </a:lnTo>
                  <a:lnTo>
                    <a:pt x="760" y="231"/>
                  </a:lnTo>
                  <a:lnTo>
                    <a:pt x="762" y="220"/>
                  </a:lnTo>
                  <a:lnTo>
                    <a:pt x="764" y="216"/>
                  </a:lnTo>
                  <a:lnTo>
                    <a:pt x="765" y="211"/>
                  </a:lnTo>
                  <a:lnTo>
                    <a:pt x="760" y="211"/>
                  </a:lnTo>
                  <a:lnTo>
                    <a:pt x="755" y="211"/>
                  </a:lnTo>
                  <a:lnTo>
                    <a:pt x="737" y="195"/>
                  </a:lnTo>
                  <a:lnTo>
                    <a:pt x="718" y="173"/>
                  </a:lnTo>
                  <a:lnTo>
                    <a:pt x="707" y="163"/>
                  </a:lnTo>
                  <a:lnTo>
                    <a:pt x="696" y="154"/>
                  </a:lnTo>
                  <a:lnTo>
                    <a:pt x="688" y="147"/>
                  </a:lnTo>
                  <a:lnTo>
                    <a:pt x="679" y="145"/>
                  </a:lnTo>
                  <a:lnTo>
                    <a:pt x="668" y="145"/>
                  </a:lnTo>
                  <a:lnTo>
                    <a:pt x="656" y="148"/>
                  </a:lnTo>
                  <a:lnTo>
                    <a:pt x="633" y="156"/>
                  </a:lnTo>
                  <a:lnTo>
                    <a:pt x="585" y="164"/>
                  </a:lnTo>
                  <a:lnTo>
                    <a:pt x="576" y="168"/>
                  </a:lnTo>
                  <a:lnTo>
                    <a:pt x="565" y="170"/>
                  </a:lnTo>
                  <a:lnTo>
                    <a:pt x="553" y="170"/>
                  </a:lnTo>
                  <a:lnTo>
                    <a:pt x="539" y="172"/>
                  </a:lnTo>
                  <a:lnTo>
                    <a:pt x="524" y="172"/>
                  </a:lnTo>
                  <a:lnTo>
                    <a:pt x="509" y="175"/>
                  </a:lnTo>
                  <a:lnTo>
                    <a:pt x="493" y="181"/>
                  </a:lnTo>
                  <a:lnTo>
                    <a:pt x="477" y="188"/>
                  </a:lnTo>
                  <a:lnTo>
                    <a:pt x="468" y="197"/>
                  </a:lnTo>
                  <a:lnTo>
                    <a:pt x="461" y="202"/>
                  </a:lnTo>
                  <a:lnTo>
                    <a:pt x="455" y="206"/>
                  </a:lnTo>
                  <a:lnTo>
                    <a:pt x="452" y="206"/>
                  </a:lnTo>
                  <a:lnTo>
                    <a:pt x="450" y="204"/>
                  </a:lnTo>
                  <a:lnTo>
                    <a:pt x="447" y="202"/>
                  </a:lnTo>
                  <a:lnTo>
                    <a:pt x="447" y="197"/>
                  </a:lnTo>
                  <a:lnTo>
                    <a:pt x="445" y="191"/>
                  </a:lnTo>
                  <a:lnTo>
                    <a:pt x="441" y="179"/>
                  </a:lnTo>
                  <a:lnTo>
                    <a:pt x="438" y="164"/>
                  </a:lnTo>
                  <a:lnTo>
                    <a:pt x="434" y="159"/>
                  </a:lnTo>
                  <a:lnTo>
                    <a:pt x="431" y="154"/>
                  </a:lnTo>
                  <a:lnTo>
                    <a:pt x="423" y="148"/>
                  </a:lnTo>
                  <a:lnTo>
                    <a:pt x="416" y="147"/>
                  </a:lnTo>
                  <a:lnTo>
                    <a:pt x="390" y="141"/>
                  </a:lnTo>
                  <a:lnTo>
                    <a:pt x="363" y="134"/>
                  </a:lnTo>
                  <a:lnTo>
                    <a:pt x="356" y="132"/>
                  </a:lnTo>
                  <a:lnTo>
                    <a:pt x="353" y="129"/>
                  </a:lnTo>
                  <a:lnTo>
                    <a:pt x="346" y="120"/>
                  </a:lnTo>
                  <a:lnTo>
                    <a:pt x="340" y="105"/>
                  </a:lnTo>
                  <a:lnTo>
                    <a:pt x="337" y="98"/>
                  </a:lnTo>
                  <a:lnTo>
                    <a:pt x="335" y="89"/>
                  </a:lnTo>
                  <a:lnTo>
                    <a:pt x="335" y="80"/>
                  </a:lnTo>
                  <a:lnTo>
                    <a:pt x="335" y="70"/>
                  </a:lnTo>
                  <a:lnTo>
                    <a:pt x="337" y="63"/>
                  </a:lnTo>
                  <a:lnTo>
                    <a:pt x="340" y="57"/>
                  </a:lnTo>
                  <a:lnTo>
                    <a:pt x="354" y="45"/>
                  </a:lnTo>
                  <a:lnTo>
                    <a:pt x="370" y="30"/>
                  </a:lnTo>
                  <a:lnTo>
                    <a:pt x="369" y="29"/>
                  </a:lnTo>
                  <a:lnTo>
                    <a:pt x="361" y="25"/>
                  </a:lnTo>
                  <a:lnTo>
                    <a:pt x="349" y="23"/>
                  </a:lnTo>
                  <a:lnTo>
                    <a:pt x="337" y="21"/>
                  </a:lnTo>
                  <a:lnTo>
                    <a:pt x="308" y="18"/>
                  </a:lnTo>
                  <a:lnTo>
                    <a:pt x="291" y="18"/>
                  </a:lnTo>
                  <a:lnTo>
                    <a:pt x="285" y="14"/>
                  </a:lnTo>
                  <a:lnTo>
                    <a:pt x="278" y="11"/>
                  </a:lnTo>
                  <a:lnTo>
                    <a:pt x="262" y="5"/>
                  </a:lnTo>
                  <a:lnTo>
                    <a:pt x="241" y="0"/>
                  </a:lnTo>
                  <a:lnTo>
                    <a:pt x="236" y="7"/>
                  </a:lnTo>
                  <a:lnTo>
                    <a:pt x="232" y="12"/>
                  </a:lnTo>
                  <a:lnTo>
                    <a:pt x="229" y="18"/>
                  </a:lnTo>
                  <a:lnTo>
                    <a:pt x="227" y="27"/>
                  </a:lnTo>
                  <a:lnTo>
                    <a:pt x="218" y="27"/>
                  </a:lnTo>
                  <a:lnTo>
                    <a:pt x="204" y="30"/>
                  </a:lnTo>
                  <a:lnTo>
                    <a:pt x="197" y="39"/>
                  </a:lnTo>
                  <a:lnTo>
                    <a:pt x="191" y="54"/>
                  </a:lnTo>
                  <a:lnTo>
                    <a:pt x="186" y="66"/>
                  </a:lnTo>
                  <a:lnTo>
                    <a:pt x="184" y="75"/>
                  </a:lnTo>
                  <a:lnTo>
                    <a:pt x="186" y="93"/>
                  </a:lnTo>
                  <a:lnTo>
                    <a:pt x="188" y="116"/>
                  </a:lnTo>
                  <a:lnTo>
                    <a:pt x="186" y="118"/>
                  </a:lnTo>
                  <a:lnTo>
                    <a:pt x="184" y="122"/>
                  </a:lnTo>
                  <a:lnTo>
                    <a:pt x="175" y="127"/>
                  </a:lnTo>
                  <a:lnTo>
                    <a:pt x="163" y="132"/>
                  </a:lnTo>
                  <a:lnTo>
                    <a:pt x="149" y="136"/>
                  </a:lnTo>
                  <a:lnTo>
                    <a:pt x="142" y="136"/>
                  </a:lnTo>
                  <a:lnTo>
                    <a:pt x="142" y="150"/>
                  </a:lnTo>
                  <a:lnTo>
                    <a:pt x="143" y="163"/>
                  </a:lnTo>
                  <a:lnTo>
                    <a:pt x="143" y="168"/>
                  </a:lnTo>
                  <a:lnTo>
                    <a:pt x="143" y="172"/>
                  </a:lnTo>
                  <a:lnTo>
                    <a:pt x="147" y="184"/>
                  </a:lnTo>
                  <a:lnTo>
                    <a:pt x="151" y="206"/>
                  </a:lnTo>
                  <a:lnTo>
                    <a:pt x="154" y="225"/>
                  </a:lnTo>
                  <a:lnTo>
                    <a:pt x="154" y="234"/>
                  </a:lnTo>
                  <a:lnTo>
                    <a:pt x="156" y="249"/>
                  </a:lnTo>
                  <a:lnTo>
                    <a:pt x="158" y="263"/>
                  </a:lnTo>
                  <a:lnTo>
                    <a:pt x="161" y="275"/>
                  </a:lnTo>
                  <a:lnTo>
                    <a:pt x="161" y="290"/>
                  </a:lnTo>
                  <a:lnTo>
                    <a:pt x="156" y="291"/>
                  </a:lnTo>
                  <a:lnTo>
                    <a:pt x="151" y="293"/>
                  </a:lnTo>
                  <a:lnTo>
                    <a:pt x="140" y="293"/>
                  </a:lnTo>
                  <a:lnTo>
                    <a:pt x="124" y="293"/>
                  </a:lnTo>
                  <a:lnTo>
                    <a:pt x="117" y="311"/>
                  </a:lnTo>
                  <a:lnTo>
                    <a:pt x="112" y="325"/>
                  </a:lnTo>
                  <a:lnTo>
                    <a:pt x="108" y="324"/>
                  </a:lnTo>
                  <a:lnTo>
                    <a:pt x="103" y="324"/>
                  </a:lnTo>
                  <a:lnTo>
                    <a:pt x="96" y="327"/>
                  </a:lnTo>
                  <a:lnTo>
                    <a:pt x="80" y="331"/>
                  </a:lnTo>
                  <a:lnTo>
                    <a:pt x="80" y="336"/>
                  </a:lnTo>
                  <a:lnTo>
                    <a:pt x="85" y="343"/>
                  </a:lnTo>
                  <a:lnTo>
                    <a:pt x="87" y="349"/>
                  </a:lnTo>
                  <a:lnTo>
                    <a:pt x="85" y="352"/>
                  </a:lnTo>
                  <a:lnTo>
                    <a:pt x="81" y="354"/>
                  </a:lnTo>
                  <a:lnTo>
                    <a:pt x="74" y="358"/>
                  </a:lnTo>
                  <a:lnTo>
                    <a:pt x="62" y="361"/>
                  </a:lnTo>
                  <a:lnTo>
                    <a:pt x="55" y="367"/>
                  </a:lnTo>
                  <a:lnTo>
                    <a:pt x="53" y="370"/>
                  </a:lnTo>
                  <a:lnTo>
                    <a:pt x="51" y="376"/>
                  </a:lnTo>
                  <a:lnTo>
                    <a:pt x="53" y="383"/>
                  </a:lnTo>
                  <a:lnTo>
                    <a:pt x="55" y="392"/>
                  </a:lnTo>
                  <a:lnTo>
                    <a:pt x="50" y="402"/>
                  </a:lnTo>
                  <a:lnTo>
                    <a:pt x="39" y="433"/>
                  </a:lnTo>
                  <a:lnTo>
                    <a:pt x="37" y="438"/>
                  </a:lnTo>
                  <a:lnTo>
                    <a:pt x="34" y="442"/>
                  </a:lnTo>
                  <a:lnTo>
                    <a:pt x="30" y="445"/>
                  </a:lnTo>
                  <a:lnTo>
                    <a:pt x="27" y="447"/>
                  </a:lnTo>
                  <a:lnTo>
                    <a:pt x="18" y="451"/>
                  </a:lnTo>
                  <a:lnTo>
                    <a:pt x="9" y="452"/>
                  </a:lnTo>
                  <a:lnTo>
                    <a:pt x="3" y="456"/>
                  </a:lnTo>
                  <a:lnTo>
                    <a:pt x="0" y="458"/>
                  </a:lnTo>
                  <a:lnTo>
                    <a:pt x="2" y="460"/>
                  </a:lnTo>
                  <a:lnTo>
                    <a:pt x="9" y="463"/>
                  </a:lnTo>
                  <a:lnTo>
                    <a:pt x="21" y="479"/>
                  </a:lnTo>
                  <a:lnTo>
                    <a:pt x="35" y="501"/>
                  </a:lnTo>
                  <a:lnTo>
                    <a:pt x="51" y="528"/>
                  </a:lnTo>
                  <a:lnTo>
                    <a:pt x="67" y="554"/>
                  </a:lnTo>
                  <a:lnTo>
                    <a:pt x="83" y="581"/>
                  </a:lnTo>
                  <a:lnTo>
                    <a:pt x="97" y="604"/>
                  </a:lnTo>
                  <a:lnTo>
                    <a:pt x="105" y="613"/>
                  </a:lnTo>
                  <a:lnTo>
                    <a:pt x="112" y="619"/>
                  </a:lnTo>
                  <a:lnTo>
                    <a:pt x="117" y="624"/>
                  </a:lnTo>
                  <a:lnTo>
                    <a:pt x="122" y="626"/>
                  </a:lnTo>
                  <a:lnTo>
                    <a:pt x="124" y="630"/>
                  </a:lnTo>
                  <a:lnTo>
                    <a:pt x="128" y="631"/>
                  </a:lnTo>
                  <a:lnTo>
                    <a:pt x="140" y="631"/>
                  </a:lnTo>
                  <a:lnTo>
                    <a:pt x="151" y="633"/>
                  </a:lnTo>
                  <a:lnTo>
                    <a:pt x="161" y="637"/>
                  </a:lnTo>
                  <a:lnTo>
                    <a:pt x="172" y="640"/>
                  </a:lnTo>
                  <a:lnTo>
                    <a:pt x="193" y="649"/>
                  </a:lnTo>
                  <a:lnTo>
                    <a:pt x="214" y="655"/>
                  </a:lnTo>
                  <a:lnTo>
                    <a:pt x="220" y="644"/>
                  </a:lnTo>
                  <a:lnTo>
                    <a:pt x="225" y="631"/>
                  </a:lnTo>
                  <a:lnTo>
                    <a:pt x="229" y="621"/>
                  </a:lnTo>
                  <a:lnTo>
                    <a:pt x="232" y="612"/>
                  </a:lnTo>
                  <a:lnTo>
                    <a:pt x="255" y="606"/>
                  </a:lnTo>
                  <a:lnTo>
                    <a:pt x="278" y="601"/>
                  </a:lnTo>
                  <a:lnTo>
                    <a:pt x="296" y="597"/>
                  </a:lnTo>
                  <a:lnTo>
                    <a:pt x="307" y="592"/>
                  </a:lnTo>
                  <a:lnTo>
                    <a:pt x="321" y="590"/>
                  </a:lnTo>
                  <a:lnTo>
                    <a:pt x="340" y="585"/>
                  </a:lnTo>
                  <a:lnTo>
                    <a:pt x="351" y="581"/>
                  </a:lnTo>
                  <a:lnTo>
                    <a:pt x="358" y="576"/>
                  </a:lnTo>
                  <a:lnTo>
                    <a:pt x="361" y="572"/>
                  </a:lnTo>
                  <a:lnTo>
                    <a:pt x="365" y="567"/>
                  </a:lnTo>
                  <a:lnTo>
                    <a:pt x="367" y="563"/>
                  </a:lnTo>
                  <a:lnTo>
                    <a:pt x="367" y="558"/>
                  </a:lnTo>
                  <a:lnTo>
                    <a:pt x="369" y="558"/>
                  </a:lnTo>
                  <a:lnTo>
                    <a:pt x="370" y="556"/>
                  </a:lnTo>
                  <a:lnTo>
                    <a:pt x="370" y="554"/>
                  </a:lnTo>
                  <a:lnTo>
                    <a:pt x="372" y="553"/>
                  </a:lnTo>
                  <a:lnTo>
                    <a:pt x="372" y="547"/>
                  </a:lnTo>
                  <a:lnTo>
                    <a:pt x="374" y="544"/>
                  </a:lnTo>
                  <a:lnTo>
                    <a:pt x="379" y="547"/>
                  </a:lnTo>
                  <a:lnTo>
                    <a:pt x="395" y="556"/>
                  </a:lnTo>
                  <a:lnTo>
                    <a:pt x="415" y="563"/>
                  </a:lnTo>
                  <a:lnTo>
                    <a:pt x="429" y="567"/>
                  </a:lnTo>
                  <a:lnTo>
                    <a:pt x="434" y="572"/>
                  </a:lnTo>
                  <a:lnTo>
                    <a:pt x="443" y="578"/>
                  </a:lnTo>
                  <a:lnTo>
                    <a:pt x="457" y="583"/>
                  </a:lnTo>
                  <a:lnTo>
                    <a:pt x="468" y="592"/>
                  </a:lnTo>
                  <a:lnTo>
                    <a:pt x="473" y="597"/>
                  </a:lnTo>
                  <a:lnTo>
                    <a:pt x="477" y="603"/>
                  </a:lnTo>
                  <a:lnTo>
                    <a:pt x="482" y="610"/>
                  </a:lnTo>
                  <a:lnTo>
                    <a:pt x="486" y="617"/>
                  </a:lnTo>
                  <a:lnTo>
                    <a:pt x="489" y="621"/>
                  </a:lnTo>
                  <a:lnTo>
                    <a:pt x="494" y="622"/>
                  </a:lnTo>
                  <a:lnTo>
                    <a:pt x="501" y="624"/>
                  </a:lnTo>
                  <a:lnTo>
                    <a:pt x="510" y="624"/>
                  </a:lnTo>
                  <a:lnTo>
                    <a:pt x="512" y="637"/>
                  </a:lnTo>
                  <a:lnTo>
                    <a:pt x="517" y="646"/>
                  </a:lnTo>
                  <a:lnTo>
                    <a:pt x="523" y="651"/>
                  </a:lnTo>
                  <a:lnTo>
                    <a:pt x="530" y="655"/>
                  </a:lnTo>
                  <a:lnTo>
                    <a:pt x="544" y="655"/>
                  </a:lnTo>
                  <a:lnTo>
                    <a:pt x="556" y="653"/>
                  </a:lnTo>
                </a:path>
              </a:pathLst>
            </a:custGeom>
            <a:solidFill>
              <a:srgbClr val="86EAAE"/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36" name="Freeform 43">
              <a:extLst>
                <a:ext uri="{FF2B5EF4-FFF2-40B4-BE49-F238E27FC236}">
                  <a16:creationId xmlns:a16="http://schemas.microsoft.com/office/drawing/2014/main" id="{1F25FFE2-446E-073B-0B33-C687010C277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7965" y="4554243"/>
              <a:ext cx="450704" cy="280506"/>
            </a:xfrm>
            <a:custGeom>
              <a:avLst/>
              <a:gdLst>
                <a:gd name="T0" fmla="*/ 2147483646 w 277"/>
                <a:gd name="T1" fmla="*/ 2147483646 h 197"/>
                <a:gd name="T2" fmla="*/ 2147483646 w 277"/>
                <a:gd name="T3" fmla="*/ 2147483646 h 197"/>
                <a:gd name="T4" fmla="*/ 2147483646 w 277"/>
                <a:gd name="T5" fmla="*/ 2147483646 h 197"/>
                <a:gd name="T6" fmla="*/ 2147483646 w 277"/>
                <a:gd name="T7" fmla="*/ 2147483646 h 197"/>
                <a:gd name="T8" fmla="*/ 2147483646 w 277"/>
                <a:gd name="T9" fmla="*/ 2147483646 h 197"/>
                <a:gd name="T10" fmla="*/ 2147483646 w 277"/>
                <a:gd name="T11" fmla="*/ 2147483646 h 197"/>
                <a:gd name="T12" fmla="*/ 2147483646 w 277"/>
                <a:gd name="T13" fmla="*/ 2147483646 h 197"/>
                <a:gd name="T14" fmla="*/ 2147483646 w 277"/>
                <a:gd name="T15" fmla="*/ 2147483646 h 197"/>
                <a:gd name="T16" fmla="*/ 2147483646 w 277"/>
                <a:gd name="T17" fmla="*/ 2147483646 h 197"/>
                <a:gd name="T18" fmla="*/ 2147483646 w 277"/>
                <a:gd name="T19" fmla="*/ 2147483646 h 197"/>
                <a:gd name="T20" fmla="*/ 2147483646 w 277"/>
                <a:gd name="T21" fmla="*/ 2147483646 h 197"/>
                <a:gd name="T22" fmla="*/ 2147483646 w 277"/>
                <a:gd name="T23" fmla="*/ 2147483646 h 197"/>
                <a:gd name="T24" fmla="*/ 2147483646 w 277"/>
                <a:gd name="T25" fmla="*/ 2147483646 h 197"/>
                <a:gd name="T26" fmla="*/ 2147483646 w 277"/>
                <a:gd name="T27" fmla="*/ 2147483646 h 197"/>
                <a:gd name="T28" fmla="*/ 2147483646 w 277"/>
                <a:gd name="T29" fmla="*/ 2147483646 h 197"/>
                <a:gd name="T30" fmla="*/ 2147483646 w 277"/>
                <a:gd name="T31" fmla="*/ 2147483646 h 197"/>
                <a:gd name="T32" fmla="*/ 2147483646 w 277"/>
                <a:gd name="T33" fmla="*/ 2147483646 h 197"/>
                <a:gd name="T34" fmla="*/ 2147483646 w 277"/>
                <a:gd name="T35" fmla="*/ 2147483646 h 197"/>
                <a:gd name="T36" fmla="*/ 2147483646 w 277"/>
                <a:gd name="T37" fmla="*/ 2147483646 h 197"/>
                <a:gd name="T38" fmla="*/ 2147483646 w 277"/>
                <a:gd name="T39" fmla="*/ 2147483646 h 197"/>
                <a:gd name="T40" fmla="*/ 2147483646 w 277"/>
                <a:gd name="T41" fmla="*/ 2147483646 h 197"/>
                <a:gd name="T42" fmla="*/ 2147483646 w 277"/>
                <a:gd name="T43" fmla="*/ 2147483646 h 197"/>
                <a:gd name="T44" fmla="*/ 2147483646 w 277"/>
                <a:gd name="T45" fmla="*/ 2147483646 h 197"/>
                <a:gd name="T46" fmla="*/ 2147483646 w 277"/>
                <a:gd name="T47" fmla="*/ 2147483646 h 197"/>
                <a:gd name="T48" fmla="*/ 2147483646 w 277"/>
                <a:gd name="T49" fmla="*/ 2147483646 h 197"/>
                <a:gd name="T50" fmla="*/ 2147483646 w 277"/>
                <a:gd name="T51" fmla="*/ 2147483646 h 197"/>
                <a:gd name="T52" fmla="*/ 2147483646 w 277"/>
                <a:gd name="T53" fmla="*/ 2147483646 h 197"/>
                <a:gd name="T54" fmla="*/ 2147483646 w 277"/>
                <a:gd name="T55" fmla="*/ 2147483646 h 197"/>
                <a:gd name="T56" fmla="*/ 2147483646 w 277"/>
                <a:gd name="T57" fmla="*/ 2147483646 h 197"/>
                <a:gd name="T58" fmla="*/ 2147483646 w 277"/>
                <a:gd name="T59" fmla="*/ 2147483646 h 197"/>
                <a:gd name="T60" fmla="*/ 2147483646 w 277"/>
                <a:gd name="T61" fmla="*/ 2147483646 h 197"/>
                <a:gd name="T62" fmla="*/ 2147483646 w 277"/>
                <a:gd name="T63" fmla="*/ 2147483646 h 197"/>
                <a:gd name="T64" fmla="*/ 2147483646 w 277"/>
                <a:gd name="T65" fmla="*/ 2147483646 h 1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77" h="197">
                  <a:moveTo>
                    <a:pt x="71" y="41"/>
                  </a:moveTo>
                  <a:lnTo>
                    <a:pt x="66" y="57"/>
                  </a:lnTo>
                  <a:lnTo>
                    <a:pt x="61" y="70"/>
                  </a:lnTo>
                  <a:lnTo>
                    <a:pt x="54" y="80"/>
                  </a:lnTo>
                  <a:lnTo>
                    <a:pt x="46" y="89"/>
                  </a:lnTo>
                  <a:lnTo>
                    <a:pt x="27" y="107"/>
                  </a:lnTo>
                  <a:lnTo>
                    <a:pt x="2" y="125"/>
                  </a:lnTo>
                  <a:lnTo>
                    <a:pt x="2" y="129"/>
                  </a:lnTo>
                  <a:lnTo>
                    <a:pt x="0" y="131"/>
                  </a:lnTo>
                  <a:lnTo>
                    <a:pt x="6" y="134"/>
                  </a:lnTo>
                  <a:lnTo>
                    <a:pt x="25" y="138"/>
                  </a:lnTo>
                  <a:lnTo>
                    <a:pt x="31" y="143"/>
                  </a:lnTo>
                  <a:lnTo>
                    <a:pt x="34" y="148"/>
                  </a:lnTo>
                  <a:lnTo>
                    <a:pt x="36" y="150"/>
                  </a:lnTo>
                  <a:lnTo>
                    <a:pt x="38" y="154"/>
                  </a:lnTo>
                  <a:lnTo>
                    <a:pt x="38" y="168"/>
                  </a:lnTo>
                  <a:lnTo>
                    <a:pt x="38" y="177"/>
                  </a:lnTo>
                  <a:lnTo>
                    <a:pt x="41" y="184"/>
                  </a:lnTo>
                  <a:lnTo>
                    <a:pt x="50" y="193"/>
                  </a:lnTo>
                  <a:lnTo>
                    <a:pt x="57" y="195"/>
                  </a:lnTo>
                  <a:lnTo>
                    <a:pt x="61" y="197"/>
                  </a:lnTo>
                  <a:lnTo>
                    <a:pt x="68" y="197"/>
                  </a:lnTo>
                  <a:lnTo>
                    <a:pt x="75" y="197"/>
                  </a:lnTo>
                  <a:lnTo>
                    <a:pt x="82" y="195"/>
                  </a:lnTo>
                  <a:lnTo>
                    <a:pt x="94" y="191"/>
                  </a:lnTo>
                  <a:lnTo>
                    <a:pt x="100" y="190"/>
                  </a:lnTo>
                  <a:lnTo>
                    <a:pt x="105" y="186"/>
                  </a:lnTo>
                  <a:lnTo>
                    <a:pt x="108" y="184"/>
                  </a:lnTo>
                  <a:lnTo>
                    <a:pt x="110" y="181"/>
                  </a:lnTo>
                  <a:lnTo>
                    <a:pt x="110" y="173"/>
                  </a:lnTo>
                  <a:lnTo>
                    <a:pt x="117" y="156"/>
                  </a:lnTo>
                  <a:lnTo>
                    <a:pt x="126" y="138"/>
                  </a:lnTo>
                  <a:lnTo>
                    <a:pt x="132" y="129"/>
                  </a:lnTo>
                  <a:lnTo>
                    <a:pt x="142" y="129"/>
                  </a:lnTo>
                  <a:lnTo>
                    <a:pt x="153" y="129"/>
                  </a:lnTo>
                  <a:lnTo>
                    <a:pt x="153" y="125"/>
                  </a:lnTo>
                  <a:lnTo>
                    <a:pt x="153" y="120"/>
                  </a:lnTo>
                  <a:lnTo>
                    <a:pt x="155" y="118"/>
                  </a:lnTo>
                  <a:lnTo>
                    <a:pt x="156" y="114"/>
                  </a:lnTo>
                  <a:lnTo>
                    <a:pt x="162" y="109"/>
                  </a:lnTo>
                  <a:lnTo>
                    <a:pt x="165" y="100"/>
                  </a:lnTo>
                  <a:lnTo>
                    <a:pt x="179" y="102"/>
                  </a:lnTo>
                  <a:lnTo>
                    <a:pt x="190" y="106"/>
                  </a:lnTo>
                  <a:lnTo>
                    <a:pt x="201" y="111"/>
                  </a:lnTo>
                  <a:lnTo>
                    <a:pt x="217" y="120"/>
                  </a:lnTo>
                  <a:lnTo>
                    <a:pt x="217" y="109"/>
                  </a:lnTo>
                  <a:lnTo>
                    <a:pt x="218" y="97"/>
                  </a:lnTo>
                  <a:lnTo>
                    <a:pt x="220" y="91"/>
                  </a:lnTo>
                  <a:lnTo>
                    <a:pt x="222" y="86"/>
                  </a:lnTo>
                  <a:lnTo>
                    <a:pt x="225" y="80"/>
                  </a:lnTo>
                  <a:lnTo>
                    <a:pt x="229" y="79"/>
                  </a:lnTo>
                  <a:lnTo>
                    <a:pt x="241" y="59"/>
                  </a:lnTo>
                  <a:lnTo>
                    <a:pt x="256" y="38"/>
                  </a:lnTo>
                  <a:lnTo>
                    <a:pt x="268" y="14"/>
                  </a:lnTo>
                  <a:lnTo>
                    <a:pt x="277" y="0"/>
                  </a:lnTo>
                  <a:lnTo>
                    <a:pt x="263" y="7"/>
                  </a:lnTo>
                  <a:lnTo>
                    <a:pt x="236" y="21"/>
                  </a:lnTo>
                  <a:lnTo>
                    <a:pt x="222" y="30"/>
                  </a:lnTo>
                  <a:lnTo>
                    <a:pt x="211" y="38"/>
                  </a:lnTo>
                  <a:lnTo>
                    <a:pt x="202" y="45"/>
                  </a:lnTo>
                  <a:lnTo>
                    <a:pt x="201" y="50"/>
                  </a:lnTo>
                  <a:lnTo>
                    <a:pt x="186" y="48"/>
                  </a:lnTo>
                  <a:lnTo>
                    <a:pt x="151" y="46"/>
                  </a:lnTo>
                  <a:lnTo>
                    <a:pt x="108" y="43"/>
                  </a:lnTo>
                  <a:lnTo>
                    <a:pt x="75" y="39"/>
                  </a:lnTo>
                  <a:lnTo>
                    <a:pt x="73" y="41"/>
                  </a:lnTo>
                  <a:lnTo>
                    <a:pt x="71" y="41"/>
                  </a:lnTo>
                </a:path>
              </a:pathLst>
            </a:custGeom>
            <a:solidFill>
              <a:srgbClr val="FFC000"/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37" name="Freeform 44">
              <a:extLst>
                <a:ext uri="{FF2B5EF4-FFF2-40B4-BE49-F238E27FC236}">
                  <a16:creationId xmlns:a16="http://schemas.microsoft.com/office/drawing/2014/main" id="{ED1F777E-2870-F010-1A92-DF8EA6C54A0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4586" y="5462857"/>
              <a:ext cx="1361256" cy="822511"/>
            </a:xfrm>
            <a:custGeom>
              <a:avLst/>
              <a:gdLst/>
              <a:ahLst/>
              <a:cxnLst>
                <a:cxn ang="0">
                  <a:pos x="145" y="145"/>
                </a:cxn>
                <a:cxn ang="0">
                  <a:pos x="147" y="186"/>
                </a:cxn>
                <a:cxn ang="0">
                  <a:pos x="124" y="220"/>
                </a:cxn>
                <a:cxn ang="0">
                  <a:pos x="35" y="224"/>
                </a:cxn>
                <a:cxn ang="0">
                  <a:pos x="0" y="231"/>
                </a:cxn>
                <a:cxn ang="0">
                  <a:pos x="3" y="263"/>
                </a:cxn>
                <a:cxn ang="0">
                  <a:pos x="28" y="317"/>
                </a:cxn>
                <a:cxn ang="0">
                  <a:pos x="44" y="342"/>
                </a:cxn>
                <a:cxn ang="0">
                  <a:pos x="65" y="365"/>
                </a:cxn>
                <a:cxn ang="0">
                  <a:pos x="47" y="394"/>
                </a:cxn>
                <a:cxn ang="0">
                  <a:pos x="32" y="424"/>
                </a:cxn>
                <a:cxn ang="0">
                  <a:pos x="46" y="473"/>
                </a:cxn>
                <a:cxn ang="0">
                  <a:pos x="65" y="541"/>
                </a:cxn>
                <a:cxn ang="0">
                  <a:pos x="62" y="558"/>
                </a:cxn>
                <a:cxn ang="0">
                  <a:pos x="147" y="571"/>
                </a:cxn>
                <a:cxn ang="0">
                  <a:pos x="212" y="549"/>
                </a:cxn>
                <a:cxn ang="0">
                  <a:pos x="198" y="512"/>
                </a:cxn>
                <a:cxn ang="0">
                  <a:pos x="241" y="442"/>
                </a:cxn>
                <a:cxn ang="0">
                  <a:pos x="273" y="430"/>
                </a:cxn>
                <a:cxn ang="0">
                  <a:pos x="297" y="421"/>
                </a:cxn>
                <a:cxn ang="0">
                  <a:pos x="303" y="362"/>
                </a:cxn>
                <a:cxn ang="0">
                  <a:pos x="327" y="342"/>
                </a:cxn>
                <a:cxn ang="0">
                  <a:pos x="381" y="331"/>
                </a:cxn>
                <a:cxn ang="0">
                  <a:pos x="428" y="349"/>
                </a:cxn>
                <a:cxn ang="0">
                  <a:pos x="437" y="308"/>
                </a:cxn>
                <a:cxn ang="0">
                  <a:pos x="437" y="256"/>
                </a:cxn>
                <a:cxn ang="0">
                  <a:pos x="455" y="236"/>
                </a:cxn>
                <a:cxn ang="0">
                  <a:pos x="478" y="261"/>
                </a:cxn>
                <a:cxn ang="0">
                  <a:pos x="501" y="276"/>
                </a:cxn>
                <a:cxn ang="0">
                  <a:pos x="519" y="285"/>
                </a:cxn>
                <a:cxn ang="0">
                  <a:pos x="538" y="281"/>
                </a:cxn>
                <a:cxn ang="0">
                  <a:pos x="577" y="317"/>
                </a:cxn>
                <a:cxn ang="0">
                  <a:pos x="611" y="319"/>
                </a:cxn>
                <a:cxn ang="0">
                  <a:pos x="638" y="408"/>
                </a:cxn>
                <a:cxn ang="0">
                  <a:pos x="668" y="456"/>
                </a:cxn>
                <a:cxn ang="0">
                  <a:pos x="772" y="469"/>
                </a:cxn>
                <a:cxn ang="0">
                  <a:pos x="786" y="406"/>
                </a:cxn>
                <a:cxn ang="0">
                  <a:pos x="804" y="326"/>
                </a:cxn>
                <a:cxn ang="0">
                  <a:pos x="836" y="265"/>
                </a:cxn>
                <a:cxn ang="0">
                  <a:pos x="815" y="247"/>
                </a:cxn>
                <a:cxn ang="0">
                  <a:pos x="755" y="204"/>
                </a:cxn>
                <a:cxn ang="0">
                  <a:pos x="737" y="165"/>
                </a:cxn>
                <a:cxn ang="0">
                  <a:pos x="717" y="109"/>
                </a:cxn>
                <a:cxn ang="0">
                  <a:pos x="712" y="77"/>
                </a:cxn>
                <a:cxn ang="0">
                  <a:pos x="703" y="52"/>
                </a:cxn>
                <a:cxn ang="0">
                  <a:pos x="655" y="9"/>
                </a:cxn>
                <a:cxn ang="0">
                  <a:pos x="613" y="8"/>
                </a:cxn>
                <a:cxn ang="0">
                  <a:pos x="583" y="92"/>
                </a:cxn>
                <a:cxn ang="0">
                  <a:pos x="524" y="81"/>
                </a:cxn>
                <a:cxn ang="0">
                  <a:pos x="471" y="126"/>
                </a:cxn>
                <a:cxn ang="0">
                  <a:pos x="441" y="109"/>
                </a:cxn>
                <a:cxn ang="0">
                  <a:pos x="421" y="95"/>
                </a:cxn>
                <a:cxn ang="0">
                  <a:pos x="405" y="72"/>
                </a:cxn>
                <a:cxn ang="0">
                  <a:pos x="363" y="43"/>
                </a:cxn>
                <a:cxn ang="0">
                  <a:pos x="301" y="15"/>
                </a:cxn>
                <a:cxn ang="0">
                  <a:pos x="280" y="50"/>
                </a:cxn>
                <a:cxn ang="0">
                  <a:pos x="191" y="75"/>
                </a:cxn>
                <a:cxn ang="0">
                  <a:pos x="136" y="126"/>
                </a:cxn>
              </a:cxnLst>
              <a:rect l="0" t="0" r="r" b="b"/>
              <a:pathLst>
                <a:path w="836" h="573">
                  <a:moveTo>
                    <a:pt x="125" y="122"/>
                  </a:moveTo>
                  <a:lnTo>
                    <a:pt x="134" y="124"/>
                  </a:lnTo>
                  <a:lnTo>
                    <a:pt x="141" y="126"/>
                  </a:lnTo>
                  <a:lnTo>
                    <a:pt x="145" y="135"/>
                  </a:lnTo>
                  <a:lnTo>
                    <a:pt x="145" y="145"/>
                  </a:lnTo>
                  <a:lnTo>
                    <a:pt x="145" y="158"/>
                  </a:lnTo>
                  <a:lnTo>
                    <a:pt x="143" y="167"/>
                  </a:lnTo>
                  <a:lnTo>
                    <a:pt x="147" y="174"/>
                  </a:lnTo>
                  <a:lnTo>
                    <a:pt x="148" y="179"/>
                  </a:lnTo>
                  <a:lnTo>
                    <a:pt x="147" y="186"/>
                  </a:lnTo>
                  <a:lnTo>
                    <a:pt x="147" y="192"/>
                  </a:lnTo>
                  <a:lnTo>
                    <a:pt x="143" y="201"/>
                  </a:lnTo>
                  <a:lnTo>
                    <a:pt x="141" y="211"/>
                  </a:lnTo>
                  <a:lnTo>
                    <a:pt x="136" y="217"/>
                  </a:lnTo>
                  <a:lnTo>
                    <a:pt x="124" y="220"/>
                  </a:lnTo>
                  <a:lnTo>
                    <a:pt x="102" y="220"/>
                  </a:lnTo>
                  <a:lnTo>
                    <a:pt x="83" y="220"/>
                  </a:lnTo>
                  <a:lnTo>
                    <a:pt x="63" y="220"/>
                  </a:lnTo>
                  <a:lnTo>
                    <a:pt x="44" y="220"/>
                  </a:lnTo>
                  <a:lnTo>
                    <a:pt x="35" y="224"/>
                  </a:lnTo>
                  <a:lnTo>
                    <a:pt x="26" y="224"/>
                  </a:lnTo>
                  <a:lnTo>
                    <a:pt x="16" y="224"/>
                  </a:lnTo>
                  <a:lnTo>
                    <a:pt x="5" y="222"/>
                  </a:lnTo>
                  <a:lnTo>
                    <a:pt x="1" y="226"/>
                  </a:lnTo>
                  <a:lnTo>
                    <a:pt x="0" y="231"/>
                  </a:lnTo>
                  <a:lnTo>
                    <a:pt x="0" y="235"/>
                  </a:lnTo>
                  <a:lnTo>
                    <a:pt x="0" y="238"/>
                  </a:lnTo>
                  <a:lnTo>
                    <a:pt x="1" y="247"/>
                  </a:lnTo>
                  <a:lnTo>
                    <a:pt x="1" y="254"/>
                  </a:lnTo>
                  <a:lnTo>
                    <a:pt x="3" y="263"/>
                  </a:lnTo>
                  <a:lnTo>
                    <a:pt x="7" y="274"/>
                  </a:lnTo>
                  <a:lnTo>
                    <a:pt x="12" y="285"/>
                  </a:lnTo>
                  <a:lnTo>
                    <a:pt x="17" y="295"/>
                  </a:lnTo>
                  <a:lnTo>
                    <a:pt x="24" y="306"/>
                  </a:lnTo>
                  <a:lnTo>
                    <a:pt x="28" y="317"/>
                  </a:lnTo>
                  <a:lnTo>
                    <a:pt x="32" y="326"/>
                  </a:lnTo>
                  <a:lnTo>
                    <a:pt x="33" y="335"/>
                  </a:lnTo>
                  <a:lnTo>
                    <a:pt x="37" y="335"/>
                  </a:lnTo>
                  <a:lnTo>
                    <a:pt x="42" y="335"/>
                  </a:lnTo>
                  <a:lnTo>
                    <a:pt x="44" y="342"/>
                  </a:lnTo>
                  <a:lnTo>
                    <a:pt x="51" y="349"/>
                  </a:lnTo>
                  <a:lnTo>
                    <a:pt x="60" y="353"/>
                  </a:lnTo>
                  <a:lnTo>
                    <a:pt x="67" y="356"/>
                  </a:lnTo>
                  <a:lnTo>
                    <a:pt x="67" y="362"/>
                  </a:lnTo>
                  <a:lnTo>
                    <a:pt x="65" y="365"/>
                  </a:lnTo>
                  <a:lnTo>
                    <a:pt x="62" y="369"/>
                  </a:lnTo>
                  <a:lnTo>
                    <a:pt x="58" y="374"/>
                  </a:lnTo>
                  <a:lnTo>
                    <a:pt x="53" y="380"/>
                  </a:lnTo>
                  <a:lnTo>
                    <a:pt x="49" y="385"/>
                  </a:lnTo>
                  <a:lnTo>
                    <a:pt x="47" y="394"/>
                  </a:lnTo>
                  <a:lnTo>
                    <a:pt x="47" y="403"/>
                  </a:lnTo>
                  <a:lnTo>
                    <a:pt x="47" y="410"/>
                  </a:lnTo>
                  <a:lnTo>
                    <a:pt x="44" y="414"/>
                  </a:lnTo>
                  <a:lnTo>
                    <a:pt x="37" y="419"/>
                  </a:lnTo>
                  <a:lnTo>
                    <a:pt x="32" y="424"/>
                  </a:lnTo>
                  <a:lnTo>
                    <a:pt x="28" y="433"/>
                  </a:lnTo>
                  <a:lnTo>
                    <a:pt x="28" y="442"/>
                  </a:lnTo>
                  <a:lnTo>
                    <a:pt x="30" y="451"/>
                  </a:lnTo>
                  <a:lnTo>
                    <a:pt x="32" y="458"/>
                  </a:lnTo>
                  <a:lnTo>
                    <a:pt x="46" y="473"/>
                  </a:lnTo>
                  <a:lnTo>
                    <a:pt x="58" y="483"/>
                  </a:lnTo>
                  <a:lnTo>
                    <a:pt x="58" y="489"/>
                  </a:lnTo>
                  <a:lnTo>
                    <a:pt x="62" y="490"/>
                  </a:lnTo>
                  <a:lnTo>
                    <a:pt x="63" y="510"/>
                  </a:lnTo>
                  <a:lnTo>
                    <a:pt x="65" y="541"/>
                  </a:lnTo>
                  <a:lnTo>
                    <a:pt x="62" y="546"/>
                  </a:lnTo>
                  <a:lnTo>
                    <a:pt x="56" y="551"/>
                  </a:lnTo>
                  <a:lnTo>
                    <a:pt x="53" y="555"/>
                  </a:lnTo>
                  <a:lnTo>
                    <a:pt x="47" y="557"/>
                  </a:lnTo>
                  <a:lnTo>
                    <a:pt x="62" y="558"/>
                  </a:lnTo>
                  <a:lnTo>
                    <a:pt x="78" y="560"/>
                  </a:lnTo>
                  <a:lnTo>
                    <a:pt x="104" y="566"/>
                  </a:lnTo>
                  <a:lnTo>
                    <a:pt x="129" y="573"/>
                  </a:lnTo>
                  <a:lnTo>
                    <a:pt x="138" y="573"/>
                  </a:lnTo>
                  <a:lnTo>
                    <a:pt x="147" y="571"/>
                  </a:lnTo>
                  <a:lnTo>
                    <a:pt x="170" y="567"/>
                  </a:lnTo>
                  <a:lnTo>
                    <a:pt x="191" y="567"/>
                  </a:lnTo>
                  <a:lnTo>
                    <a:pt x="209" y="566"/>
                  </a:lnTo>
                  <a:lnTo>
                    <a:pt x="221" y="562"/>
                  </a:lnTo>
                  <a:lnTo>
                    <a:pt x="212" y="549"/>
                  </a:lnTo>
                  <a:lnTo>
                    <a:pt x="207" y="539"/>
                  </a:lnTo>
                  <a:lnTo>
                    <a:pt x="202" y="532"/>
                  </a:lnTo>
                  <a:lnTo>
                    <a:pt x="198" y="524"/>
                  </a:lnTo>
                  <a:lnTo>
                    <a:pt x="198" y="517"/>
                  </a:lnTo>
                  <a:lnTo>
                    <a:pt x="198" y="512"/>
                  </a:lnTo>
                  <a:lnTo>
                    <a:pt x="202" y="499"/>
                  </a:lnTo>
                  <a:lnTo>
                    <a:pt x="202" y="485"/>
                  </a:lnTo>
                  <a:lnTo>
                    <a:pt x="216" y="467"/>
                  </a:lnTo>
                  <a:lnTo>
                    <a:pt x="230" y="449"/>
                  </a:lnTo>
                  <a:lnTo>
                    <a:pt x="241" y="442"/>
                  </a:lnTo>
                  <a:lnTo>
                    <a:pt x="249" y="439"/>
                  </a:lnTo>
                  <a:lnTo>
                    <a:pt x="258" y="439"/>
                  </a:lnTo>
                  <a:lnTo>
                    <a:pt x="267" y="435"/>
                  </a:lnTo>
                  <a:lnTo>
                    <a:pt x="269" y="431"/>
                  </a:lnTo>
                  <a:lnTo>
                    <a:pt x="273" y="430"/>
                  </a:lnTo>
                  <a:lnTo>
                    <a:pt x="276" y="430"/>
                  </a:lnTo>
                  <a:lnTo>
                    <a:pt x="281" y="428"/>
                  </a:lnTo>
                  <a:lnTo>
                    <a:pt x="287" y="426"/>
                  </a:lnTo>
                  <a:lnTo>
                    <a:pt x="292" y="424"/>
                  </a:lnTo>
                  <a:lnTo>
                    <a:pt x="297" y="421"/>
                  </a:lnTo>
                  <a:lnTo>
                    <a:pt x="299" y="414"/>
                  </a:lnTo>
                  <a:lnTo>
                    <a:pt x="301" y="394"/>
                  </a:lnTo>
                  <a:lnTo>
                    <a:pt x="303" y="374"/>
                  </a:lnTo>
                  <a:lnTo>
                    <a:pt x="301" y="369"/>
                  </a:lnTo>
                  <a:lnTo>
                    <a:pt x="303" y="362"/>
                  </a:lnTo>
                  <a:lnTo>
                    <a:pt x="306" y="355"/>
                  </a:lnTo>
                  <a:lnTo>
                    <a:pt x="311" y="347"/>
                  </a:lnTo>
                  <a:lnTo>
                    <a:pt x="313" y="346"/>
                  </a:lnTo>
                  <a:lnTo>
                    <a:pt x="315" y="342"/>
                  </a:lnTo>
                  <a:lnTo>
                    <a:pt x="327" y="342"/>
                  </a:lnTo>
                  <a:lnTo>
                    <a:pt x="340" y="340"/>
                  </a:lnTo>
                  <a:lnTo>
                    <a:pt x="347" y="335"/>
                  </a:lnTo>
                  <a:lnTo>
                    <a:pt x="352" y="329"/>
                  </a:lnTo>
                  <a:lnTo>
                    <a:pt x="365" y="329"/>
                  </a:lnTo>
                  <a:lnTo>
                    <a:pt x="381" y="331"/>
                  </a:lnTo>
                  <a:lnTo>
                    <a:pt x="397" y="346"/>
                  </a:lnTo>
                  <a:lnTo>
                    <a:pt x="404" y="356"/>
                  </a:lnTo>
                  <a:lnTo>
                    <a:pt x="409" y="355"/>
                  </a:lnTo>
                  <a:lnTo>
                    <a:pt x="421" y="351"/>
                  </a:lnTo>
                  <a:lnTo>
                    <a:pt x="428" y="349"/>
                  </a:lnTo>
                  <a:lnTo>
                    <a:pt x="434" y="347"/>
                  </a:lnTo>
                  <a:lnTo>
                    <a:pt x="437" y="346"/>
                  </a:lnTo>
                  <a:lnTo>
                    <a:pt x="439" y="342"/>
                  </a:lnTo>
                  <a:lnTo>
                    <a:pt x="439" y="329"/>
                  </a:lnTo>
                  <a:lnTo>
                    <a:pt x="437" y="308"/>
                  </a:lnTo>
                  <a:lnTo>
                    <a:pt x="434" y="288"/>
                  </a:lnTo>
                  <a:lnTo>
                    <a:pt x="434" y="276"/>
                  </a:lnTo>
                  <a:lnTo>
                    <a:pt x="434" y="272"/>
                  </a:lnTo>
                  <a:lnTo>
                    <a:pt x="436" y="269"/>
                  </a:lnTo>
                  <a:lnTo>
                    <a:pt x="437" y="256"/>
                  </a:lnTo>
                  <a:lnTo>
                    <a:pt x="441" y="247"/>
                  </a:lnTo>
                  <a:lnTo>
                    <a:pt x="443" y="238"/>
                  </a:lnTo>
                  <a:lnTo>
                    <a:pt x="444" y="229"/>
                  </a:lnTo>
                  <a:lnTo>
                    <a:pt x="450" y="233"/>
                  </a:lnTo>
                  <a:lnTo>
                    <a:pt x="455" y="236"/>
                  </a:lnTo>
                  <a:lnTo>
                    <a:pt x="459" y="242"/>
                  </a:lnTo>
                  <a:lnTo>
                    <a:pt x="462" y="247"/>
                  </a:lnTo>
                  <a:lnTo>
                    <a:pt x="467" y="253"/>
                  </a:lnTo>
                  <a:lnTo>
                    <a:pt x="471" y="258"/>
                  </a:lnTo>
                  <a:lnTo>
                    <a:pt x="478" y="261"/>
                  </a:lnTo>
                  <a:lnTo>
                    <a:pt x="485" y="263"/>
                  </a:lnTo>
                  <a:lnTo>
                    <a:pt x="489" y="265"/>
                  </a:lnTo>
                  <a:lnTo>
                    <a:pt x="489" y="270"/>
                  </a:lnTo>
                  <a:lnTo>
                    <a:pt x="494" y="272"/>
                  </a:lnTo>
                  <a:lnTo>
                    <a:pt x="501" y="276"/>
                  </a:lnTo>
                  <a:lnTo>
                    <a:pt x="508" y="279"/>
                  </a:lnTo>
                  <a:lnTo>
                    <a:pt x="512" y="285"/>
                  </a:lnTo>
                  <a:lnTo>
                    <a:pt x="514" y="287"/>
                  </a:lnTo>
                  <a:lnTo>
                    <a:pt x="517" y="287"/>
                  </a:lnTo>
                  <a:lnTo>
                    <a:pt x="519" y="285"/>
                  </a:lnTo>
                  <a:lnTo>
                    <a:pt x="522" y="283"/>
                  </a:lnTo>
                  <a:lnTo>
                    <a:pt x="529" y="278"/>
                  </a:lnTo>
                  <a:lnTo>
                    <a:pt x="533" y="274"/>
                  </a:lnTo>
                  <a:lnTo>
                    <a:pt x="537" y="278"/>
                  </a:lnTo>
                  <a:lnTo>
                    <a:pt x="538" y="281"/>
                  </a:lnTo>
                  <a:lnTo>
                    <a:pt x="540" y="299"/>
                  </a:lnTo>
                  <a:lnTo>
                    <a:pt x="544" y="313"/>
                  </a:lnTo>
                  <a:lnTo>
                    <a:pt x="554" y="317"/>
                  </a:lnTo>
                  <a:lnTo>
                    <a:pt x="567" y="317"/>
                  </a:lnTo>
                  <a:lnTo>
                    <a:pt x="577" y="317"/>
                  </a:lnTo>
                  <a:lnTo>
                    <a:pt x="588" y="317"/>
                  </a:lnTo>
                  <a:lnTo>
                    <a:pt x="593" y="313"/>
                  </a:lnTo>
                  <a:lnTo>
                    <a:pt x="602" y="312"/>
                  </a:lnTo>
                  <a:lnTo>
                    <a:pt x="607" y="313"/>
                  </a:lnTo>
                  <a:lnTo>
                    <a:pt x="611" y="319"/>
                  </a:lnTo>
                  <a:lnTo>
                    <a:pt x="615" y="328"/>
                  </a:lnTo>
                  <a:lnTo>
                    <a:pt x="616" y="340"/>
                  </a:lnTo>
                  <a:lnTo>
                    <a:pt x="622" y="358"/>
                  </a:lnTo>
                  <a:lnTo>
                    <a:pt x="630" y="390"/>
                  </a:lnTo>
                  <a:lnTo>
                    <a:pt x="638" y="408"/>
                  </a:lnTo>
                  <a:lnTo>
                    <a:pt x="645" y="426"/>
                  </a:lnTo>
                  <a:lnTo>
                    <a:pt x="654" y="442"/>
                  </a:lnTo>
                  <a:lnTo>
                    <a:pt x="664" y="453"/>
                  </a:lnTo>
                  <a:lnTo>
                    <a:pt x="666" y="455"/>
                  </a:lnTo>
                  <a:lnTo>
                    <a:pt x="668" y="456"/>
                  </a:lnTo>
                  <a:lnTo>
                    <a:pt x="673" y="460"/>
                  </a:lnTo>
                  <a:lnTo>
                    <a:pt x="685" y="462"/>
                  </a:lnTo>
                  <a:lnTo>
                    <a:pt x="707" y="465"/>
                  </a:lnTo>
                  <a:lnTo>
                    <a:pt x="728" y="467"/>
                  </a:lnTo>
                  <a:lnTo>
                    <a:pt x="772" y="469"/>
                  </a:lnTo>
                  <a:lnTo>
                    <a:pt x="797" y="469"/>
                  </a:lnTo>
                  <a:lnTo>
                    <a:pt x="801" y="460"/>
                  </a:lnTo>
                  <a:lnTo>
                    <a:pt x="806" y="451"/>
                  </a:lnTo>
                  <a:lnTo>
                    <a:pt x="799" y="433"/>
                  </a:lnTo>
                  <a:lnTo>
                    <a:pt x="786" y="406"/>
                  </a:lnTo>
                  <a:lnTo>
                    <a:pt x="774" y="378"/>
                  </a:lnTo>
                  <a:lnTo>
                    <a:pt x="767" y="362"/>
                  </a:lnTo>
                  <a:lnTo>
                    <a:pt x="783" y="347"/>
                  </a:lnTo>
                  <a:lnTo>
                    <a:pt x="797" y="333"/>
                  </a:lnTo>
                  <a:lnTo>
                    <a:pt x="804" y="326"/>
                  </a:lnTo>
                  <a:lnTo>
                    <a:pt x="813" y="317"/>
                  </a:lnTo>
                  <a:lnTo>
                    <a:pt x="822" y="304"/>
                  </a:lnTo>
                  <a:lnTo>
                    <a:pt x="829" y="290"/>
                  </a:lnTo>
                  <a:lnTo>
                    <a:pt x="834" y="276"/>
                  </a:lnTo>
                  <a:lnTo>
                    <a:pt x="836" y="265"/>
                  </a:lnTo>
                  <a:lnTo>
                    <a:pt x="836" y="260"/>
                  </a:lnTo>
                  <a:lnTo>
                    <a:pt x="834" y="256"/>
                  </a:lnTo>
                  <a:lnTo>
                    <a:pt x="832" y="253"/>
                  </a:lnTo>
                  <a:lnTo>
                    <a:pt x="829" y="251"/>
                  </a:lnTo>
                  <a:lnTo>
                    <a:pt x="815" y="247"/>
                  </a:lnTo>
                  <a:lnTo>
                    <a:pt x="801" y="240"/>
                  </a:lnTo>
                  <a:lnTo>
                    <a:pt x="785" y="229"/>
                  </a:lnTo>
                  <a:lnTo>
                    <a:pt x="770" y="220"/>
                  </a:lnTo>
                  <a:lnTo>
                    <a:pt x="760" y="211"/>
                  </a:lnTo>
                  <a:lnTo>
                    <a:pt x="755" y="204"/>
                  </a:lnTo>
                  <a:lnTo>
                    <a:pt x="747" y="197"/>
                  </a:lnTo>
                  <a:lnTo>
                    <a:pt x="746" y="190"/>
                  </a:lnTo>
                  <a:lnTo>
                    <a:pt x="744" y="183"/>
                  </a:lnTo>
                  <a:lnTo>
                    <a:pt x="744" y="172"/>
                  </a:lnTo>
                  <a:lnTo>
                    <a:pt x="737" y="165"/>
                  </a:lnTo>
                  <a:lnTo>
                    <a:pt x="730" y="160"/>
                  </a:lnTo>
                  <a:lnTo>
                    <a:pt x="724" y="133"/>
                  </a:lnTo>
                  <a:lnTo>
                    <a:pt x="721" y="111"/>
                  </a:lnTo>
                  <a:lnTo>
                    <a:pt x="717" y="111"/>
                  </a:lnTo>
                  <a:lnTo>
                    <a:pt x="717" y="109"/>
                  </a:lnTo>
                  <a:lnTo>
                    <a:pt x="716" y="106"/>
                  </a:lnTo>
                  <a:lnTo>
                    <a:pt x="716" y="102"/>
                  </a:lnTo>
                  <a:lnTo>
                    <a:pt x="716" y="92"/>
                  </a:lnTo>
                  <a:lnTo>
                    <a:pt x="716" y="79"/>
                  </a:lnTo>
                  <a:lnTo>
                    <a:pt x="712" y="77"/>
                  </a:lnTo>
                  <a:lnTo>
                    <a:pt x="710" y="75"/>
                  </a:lnTo>
                  <a:lnTo>
                    <a:pt x="708" y="70"/>
                  </a:lnTo>
                  <a:lnTo>
                    <a:pt x="707" y="67"/>
                  </a:lnTo>
                  <a:lnTo>
                    <a:pt x="707" y="58"/>
                  </a:lnTo>
                  <a:lnTo>
                    <a:pt x="703" y="52"/>
                  </a:lnTo>
                  <a:lnTo>
                    <a:pt x="700" y="47"/>
                  </a:lnTo>
                  <a:lnTo>
                    <a:pt x="694" y="41"/>
                  </a:lnTo>
                  <a:lnTo>
                    <a:pt x="680" y="29"/>
                  </a:lnTo>
                  <a:lnTo>
                    <a:pt x="662" y="13"/>
                  </a:lnTo>
                  <a:lnTo>
                    <a:pt x="655" y="9"/>
                  </a:lnTo>
                  <a:lnTo>
                    <a:pt x="645" y="4"/>
                  </a:lnTo>
                  <a:lnTo>
                    <a:pt x="630" y="0"/>
                  </a:lnTo>
                  <a:lnTo>
                    <a:pt x="611" y="0"/>
                  </a:lnTo>
                  <a:lnTo>
                    <a:pt x="613" y="4"/>
                  </a:lnTo>
                  <a:lnTo>
                    <a:pt x="613" y="8"/>
                  </a:lnTo>
                  <a:lnTo>
                    <a:pt x="611" y="18"/>
                  </a:lnTo>
                  <a:lnTo>
                    <a:pt x="607" y="33"/>
                  </a:lnTo>
                  <a:lnTo>
                    <a:pt x="602" y="47"/>
                  </a:lnTo>
                  <a:lnTo>
                    <a:pt x="595" y="63"/>
                  </a:lnTo>
                  <a:lnTo>
                    <a:pt x="583" y="92"/>
                  </a:lnTo>
                  <a:lnTo>
                    <a:pt x="576" y="106"/>
                  </a:lnTo>
                  <a:lnTo>
                    <a:pt x="567" y="104"/>
                  </a:lnTo>
                  <a:lnTo>
                    <a:pt x="551" y="95"/>
                  </a:lnTo>
                  <a:lnTo>
                    <a:pt x="535" y="86"/>
                  </a:lnTo>
                  <a:lnTo>
                    <a:pt x="524" y="81"/>
                  </a:lnTo>
                  <a:lnTo>
                    <a:pt x="521" y="84"/>
                  </a:lnTo>
                  <a:lnTo>
                    <a:pt x="515" y="90"/>
                  </a:lnTo>
                  <a:lnTo>
                    <a:pt x="498" y="109"/>
                  </a:lnTo>
                  <a:lnTo>
                    <a:pt x="483" y="124"/>
                  </a:lnTo>
                  <a:lnTo>
                    <a:pt x="471" y="126"/>
                  </a:lnTo>
                  <a:lnTo>
                    <a:pt x="459" y="127"/>
                  </a:lnTo>
                  <a:lnTo>
                    <a:pt x="455" y="126"/>
                  </a:lnTo>
                  <a:lnTo>
                    <a:pt x="450" y="124"/>
                  </a:lnTo>
                  <a:lnTo>
                    <a:pt x="446" y="118"/>
                  </a:lnTo>
                  <a:lnTo>
                    <a:pt x="441" y="109"/>
                  </a:lnTo>
                  <a:lnTo>
                    <a:pt x="439" y="108"/>
                  </a:lnTo>
                  <a:lnTo>
                    <a:pt x="439" y="104"/>
                  </a:lnTo>
                  <a:lnTo>
                    <a:pt x="437" y="99"/>
                  </a:lnTo>
                  <a:lnTo>
                    <a:pt x="436" y="95"/>
                  </a:lnTo>
                  <a:lnTo>
                    <a:pt x="421" y="95"/>
                  </a:lnTo>
                  <a:lnTo>
                    <a:pt x="416" y="93"/>
                  </a:lnTo>
                  <a:lnTo>
                    <a:pt x="414" y="92"/>
                  </a:lnTo>
                  <a:lnTo>
                    <a:pt x="413" y="88"/>
                  </a:lnTo>
                  <a:lnTo>
                    <a:pt x="409" y="79"/>
                  </a:lnTo>
                  <a:lnTo>
                    <a:pt x="405" y="72"/>
                  </a:lnTo>
                  <a:lnTo>
                    <a:pt x="400" y="67"/>
                  </a:lnTo>
                  <a:lnTo>
                    <a:pt x="393" y="59"/>
                  </a:lnTo>
                  <a:lnTo>
                    <a:pt x="381" y="52"/>
                  </a:lnTo>
                  <a:lnTo>
                    <a:pt x="370" y="47"/>
                  </a:lnTo>
                  <a:lnTo>
                    <a:pt x="363" y="43"/>
                  </a:lnTo>
                  <a:lnTo>
                    <a:pt x="356" y="38"/>
                  </a:lnTo>
                  <a:lnTo>
                    <a:pt x="343" y="34"/>
                  </a:lnTo>
                  <a:lnTo>
                    <a:pt x="327" y="29"/>
                  </a:lnTo>
                  <a:lnTo>
                    <a:pt x="313" y="22"/>
                  </a:lnTo>
                  <a:lnTo>
                    <a:pt x="301" y="15"/>
                  </a:lnTo>
                  <a:lnTo>
                    <a:pt x="299" y="24"/>
                  </a:lnTo>
                  <a:lnTo>
                    <a:pt x="294" y="31"/>
                  </a:lnTo>
                  <a:lnTo>
                    <a:pt x="292" y="38"/>
                  </a:lnTo>
                  <a:lnTo>
                    <a:pt x="287" y="45"/>
                  </a:lnTo>
                  <a:lnTo>
                    <a:pt x="280" y="50"/>
                  </a:lnTo>
                  <a:lnTo>
                    <a:pt x="271" y="56"/>
                  </a:lnTo>
                  <a:lnTo>
                    <a:pt x="249" y="61"/>
                  </a:lnTo>
                  <a:lnTo>
                    <a:pt x="234" y="63"/>
                  </a:lnTo>
                  <a:lnTo>
                    <a:pt x="212" y="70"/>
                  </a:lnTo>
                  <a:lnTo>
                    <a:pt x="191" y="75"/>
                  </a:lnTo>
                  <a:lnTo>
                    <a:pt x="173" y="79"/>
                  </a:lnTo>
                  <a:lnTo>
                    <a:pt x="159" y="83"/>
                  </a:lnTo>
                  <a:lnTo>
                    <a:pt x="154" y="101"/>
                  </a:lnTo>
                  <a:lnTo>
                    <a:pt x="141" y="126"/>
                  </a:lnTo>
                  <a:lnTo>
                    <a:pt x="136" y="126"/>
                  </a:lnTo>
                  <a:lnTo>
                    <a:pt x="125" y="122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 sz="1598" dirty="0"/>
            </a:p>
          </p:txBody>
        </p:sp>
        <p:sp>
          <p:nvSpPr>
            <p:cNvPr id="238" name="Freeform 45">
              <a:extLst>
                <a:ext uri="{FF2B5EF4-FFF2-40B4-BE49-F238E27FC236}">
                  <a16:creationId xmlns:a16="http://schemas.microsoft.com/office/drawing/2014/main" id="{9589939A-53BE-616D-EBC0-7C39272F6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933" y="5175673"/>
              <a:ext cx="1135539" cy="1277386"/>
            </a:xfrm>
            <a:custGeom>
              <a:avLst/>
              <a:gdLst>
                <a:gd name="T0" fmla="*/ 2147483646 w 702"/>
                <a:gd name="T1" fmla="*/ 2147483646 h 887"/>
                <a:gd name="T2" fmla="*/ 2147483646 w 702"/>
                <a:gd name="T3" fmla="*/ 2147483646 h 887"/>
                <a:gd name="T4" fmla="*/ 2147483646 w 702"/>
                <a:gd name="T5" fmla="*/ 2147483646 h 887"/>
                <a:gd name="T6" fmla="*/ 2147483646 w 702"/>
                <a:gd name="T7" fmla="*/ 2147483646 h 887"/>
                <a:gd name="T8" fmla="*/ 2147483646 w 702"/>
                <a:gd name="T9" fmla="*/ 2147483646 h 887"/>
                <a:gd name="T10" fmla="*/ 2147483646 w 702"/>
                <a:gd name="T11" fmla="*/ 2147483646 h 887"/>
                <a:gd name="T12" fmla="*/ 2147483646 w 702"/>
                <a:gd name="T13" fmla="*/ 2147483646 h 887"/>
                <a:gd name="T14" fmla="*/ 2147483646 w 702"/>
                <a:gd name="T15" fmla="*/ 2147483646 h 887"/>
                <a:gd name="T16" fmla="*/ 2147483646 w 702"/>
                <a:gd name="T17" fmla="*/ 2147483646 h 887"/>
                <a:gd name="T18" fmla="*/ 2147483646 w 702"/>
                <a:gd name="T19" fmla="*/ 2147483646 h 887"/>
                <a:gd name="T20" fmla="*/ 2147483646 w 702"/>
                <a:gd name="T21" fmla="*/ 2147483646 h 887"/>
                <a:gd name="T22" fmla="*/ 2147483646 w 702"/>
                <a:gd name="T23" fmla="*/ 2147483646 h 887"/>
                <a:gd name="T24" fmla="*/ 2147483646 w 702"/>
                <a:gd name="T25" fmla="*/ 2147483646 h 887"/>
                <a:gd name="T26" fmla="*/ 2147483646 w 702"/>
                <a:gd name="T27" fmla="*/ 2147483646 h 887"/>
                <a:gd name="T28" fmla="*/ 2147483646 w 702"/>
                <a:gd name="T29" fmla="*/ 2147483646 h 887"/>
                <a:gd name="T30" fmla="*/ 2147483646 w 702"/>
                <a:gd name="T31" fmla="*/ 2147483646 h 887"/>
                <a:gd name="T32" fmla="*/ 2147483646 w 702"/>
                <a:gd name="T33" fmla="*/ 2147483646 h 887"/>
                <a:gd name="T34" fmla="*/ 2147483646 w 702"/>
                <a:gd name="T35" fmla="*/ 2147483646 h 887"/>
                <a:gd name="T36" fmla="*/ 2147483646 w 702"/>
                <a:gd name="T37" fmla="*/ 2147483646 h 887"/>
                <a:gd name="T38" fmla="*/ 2147483646 w 702"/>
                <a:gd name="T39" fmla="*/ 2147483646 h 887"/>
                <a:gd name="T40" fmla="*/ 2147483646 w 702"/>
                <a:gd name="T41" fmla="*/ 2147483646 h 887"/>
                <a:gd name="T42" fmla="*/ 2147483646 w 702"/>
                <a:gd name="T43" fmla="*/ 2147483646 h 887"/>
                <a:gd name="T44" fmla="*/ 2147483646 w 702"/>
                <a:gd name="T45" fmla="*/ 2147483646 h 887"/>
                <a:gd name="T46" fmla="*/ 2147483646 w 702"/>
                <a:gd name="T47" fmla="*/ 2147483646 h 887"/>
                <a:gd name="T48" fmla="*/ 2147483646 w 702"/>
                <a:gd name="T49" fmla="*/ 2147483646 h 887"/>
                <a:gd name="T50" fmla="*/ 2147483646 w 702"/>
                <a:gd name="T51" fmla="*/ 2147483646 h 887"/>
                <a:gd name="T52" fmla="*/ 2147483646 w 702"/>
                <a:gd name="T53" fmla="*/ 2147483646 h 887"/>
                <a:gd name="T54" fmla="*/ 2147483646 w 702"/>
                <a:gd name="T55" fmla="*/ 2147483646 h 887"/>
                <a:gd name="T56" fmla="*/ 2147483646 w 702"/>
                <a:gd name="T57" fmla="*/ 2147483646 h 887"/>
                <a:gd name="T58" fmla="*/ 2147483646 w 702"/>
                <a:gd name="T59" fmla="*/ 2147483646 h 887"/>
                <a:gd name="T60" fmla="*/ 2147483646 w 702"/>
                <a:gd name="T61" fmla="*/ 2147483646 h 887"/>
                <a:gd name="T62" fmla="*/ 2147483646 w 702"/>
                <a:gd name="T63" fmla="*/ 2147483646 h 887"/>
                <a:gd name="T64" fmla="*/ 2147483646 w 702"/>
                <a:gd name="T65" fmla="*/ 2147483646 h 887"/>
                <a:gd name="T66" fmla="*/ 2147483646 w 702"/>
                <a:gd name="T67" fmla="*/ 2147483646 h 887"/>
                <a:gd name="T68" fmla="*/ 2147483646 w 702"/>
                <a:gd name="T69" fmla="*/ 2147483646 h 887"/>
                <a:gd name="T70" fmla="*/ 2147483646 w 702"/>
                <a:gd name="T71" fmla="*/ 2147483646 h 887"/>
                <a:gd name="T72" fmla="*/ 2147483646 w 702"/>
                <a:gd name="T73" fmla="*/ 2147483646 h 887"/>
                <a:gd name="T74" fmla="*/ 2147483646 w 702"/>
                <a:gd name="T75" fmla="*/ 2147483646 h 887"/>
                <a:gd name="T76" fmla="*/ 2147483646 w 702"/>
                <a:gd name="T77" fmla="*/ 2147483646 h 887"/>
                <a:gd name="T78" fmla="*/ 2147483646 w 702"/>
                <a:gd name="T79" fmla="*/ 2147483646 h 887"/>
                <a:gd name="T80" fmla="*/ 2147483646 w 702"/>
                <a:gd name="T81" fmla="*/ 2147483646 h 887"/>
                <a:gd name="T82" fmla="*/ 2147483646 w 702"/>
                <a:gd name="T83" fmla="*/ 2147483646 h 887"/>
                <a:gd name="T84" fmla="*/ 2147483646 w 702"/>
                <a:gd name="T85" fmla="*/ 2147483646 h 887"/>
                <a:gd name="T86" fmla="*/ 2147483646 w 702"/>
                <a:gd name="T87" fmla="*/ 2147483646 h 887"/>
                <a:gd name="T88" fmla="*/ 2147483646 w 702"/>
                <a:gd name="T89" fmla="*/ 2147483646 h 887"/>
                <a:gd name="T90" fmla="*/ 2147483646 w 702"/>
                <a:gd name="T91" fmla="*/ 2147483646 h 887"/>
                <a:gd name="T92" fmla="*/ 2147483646 w 702"/>
                <a:gd name="T93" fmla="*/ 2147483646 h 887"/>
                <a:gd name="T94" fmla="*/ 2147483646 w 702"/>
                <a:gd name="T95" fmla="*/ 2147483646 h 887"/>
                <a:gd name="T96" fmla="*/ 2147483646 w 702"/>
                <a:gd name="T97" fmla="*/ 2147483646 h 887"/>
                <a:gd name="T98" fmla="*/ 2147483646 w 702"/>
                <a:gd name="T99" fmla="*/ 2147483646 h 887"/>
                <a:gd name="T100" fmla="*/ 2147483646 w 702"/>
                <a:gd name="T101" fmla="*/ 2147483646 h 887"/>
                <a:gd name="T102" fmla="*/ 2147483646 w 702"/>
                <a:gd name="T103" fmla="*/ 2147483646 h 887"/>
                <a:gd name="T104" fmla="*/ 2147483646 w 702"/>
                <a:gd name="T105" fmla="*/ 0 h 887"/>
                <a:gd name="T106" fmla="*/ 2147483646 w 702"/>
                <a:gd name="T107" fmla="*/ 2147483646 h 88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702" h="887">
                  <a:moveTo>
                    <a:pt x="399" y="125"/>
                  </a:moveTo>
                  <a:lnTo>
                    <a:pt x="372" y="125"/>
                  </a:lnTo>
                  <a:lnTo>
                    <a:pt x="337" y="127"/>
                  </a:lnTo>
                  <a:lnTo>
                    <a:pt x="307" y="130"/>
                  </a:lnTo>
                  <a:lnTo>
                    <a:pt x="292" y="132"/>
                  </a:lnTo>
                  <a:lnTo>
                    <a:pt x="285" y="136"/>
                  </a:lnTo>
                  <a:lnTo>
                    <a:pt x="276" y="141"/>
                  </a:lnTo>
                  <a:lnTo>
                    <a:pt x="246" y="141"/>
                  </a:lnTo>
                  <a:lnTo>
                    <a:pt x="213" y="143"/>
                  </a:lnTo>
                  <a:lnTo>
                    <a:pt x="184" y="146"/>
                  </a:lnTo>
                  <a:lnTo>
                    <a:pt x="168" y="152"/>
                  </a:lnTo>
                  <a:lnTo>
                    <a:pt x="168" y="145"/>
                  </a:lnTo>
                  <a:lnTo>
                    <a:pt x="170" y="138"/>
                  </a:lnTo>
                  <a:lnTo>
                    <a:pt x="174" y="116"/>
                  </a:lnTo>
                  <a:lnTo>
                    <a:pt x="177" y="96"/>
                  </a:lnTo>
                  <a:lnTo>
                    <a:pt x="175" y="95"/>
                  </a:lnTo>
                  <a:lnTo>
                    <a:pt x="168" y="91"/>
                  </a:lnTo>
                  <a:lnTo>
                    <a:pt x="156" y="86"/>
                  </a:lnTo>
                  <a:lnTo>
                    <a:pt x="142" y="82"/>
                  </a:lnTo>
                  <a:lnTo>
                    <a:pt x="112" y="75"/>
                  </a:lnTo>
                  <a:lnTo>
                    <a:pt x="92" y="71"/>
                  </a:lnTo>
                  <a:lnTo>
                    <a:pt x="83" y="79"/>
                  </a:lnTo>
                  <a:lnTo>
                    <a:pt x="73" y="84"/>
                  </a:lnTo>
                  <a:lnTo>
                    <a:pt x="62" y="89"/>
                  </a:lnTo>
                  <a:lnTo>
                    <a:pt x="50" y="95"/>
                  </a:lnTo>
                  <a:lnTo>
                    <a:pt x="39" y="102"/>
                  </a:lnTo>
                  <a:lnTo>
                    <a:pt x="27" y="107"/>
                  </a:lnTo>
                  <a:lnTo>
                    <a:pt x="18" y="114"/>
                  </a:lnTo>
                  <a:lnTo>
                    <a:pt x="9" y="123"/>
                  </a:lnTo>
                  <a:lnTo>
                    <a:pt x="5" y="125"/>
                  </a:lnTo>
                  <a:lnTo>
                    <a:pt x="4" y="129"/>
                  </a:lnTo>
                  <a:lnTo>
                    <a:pt x="2" y="132"/>
                  </a:lnTo>
                  <a:lnTo>
                    <a:pt x="0" y="136"/>
                  </a:lnTo>
                  <a:lnTo>
                    <a:pt x="0" y="146"/>
                  </a:lnTo>
                  <a:lnTo>
                    <a:pt x="2" y="157"/>
                  </a:lnTo>
                  <a:lnTo>
                    <a:pt x="4" y="170"/>
                  </a:lnTo>
                  <a:lnTo>
                    <a:pt x="7" y="179"/>
                  </a:lnTo>
                  <a:lnTo>
                    <a:pt x="12" y="188"/>
                  </a:lnTo>
                  <a:lnTo>
                    <a:pt x="16" y="195"/>
                  </a:lnTo>
                  <a:lnTo>
                    <a:pt x="30" y="220"/>
                  </a:lnTo>
                  <a:lnTo>
                    <a:pt x="43" y="241"/>
                  </a:lnTo>
                  <a:lnTo>
                    <a:pt x="43" y="273"/>
                  </a:lnTo>
                  <a:lnTo>
                    <a:pt x="44" y="304"/>
                  </a:lnTo>
                  <a:lnTo>
                    <a:pt x="43" y="318"/>
                  </a:lnTo>
                  <a:lnTo>
                    <a:pt x="39" y="331"/>
                  </a:lnTo>
                  <a:lnTo>
                    <a:pt x="32" y="343"/>
                  </a:lnTo>
                  <a:lnTo>
                    <a:pt x="23" y="356"/>
                  </a:lnTo>
                  <a:lnTo>
                    <a:pt x="14" y="372"/>
                  </a:lnTo>
                  <a:lnTo>
                    <a:pt x="7" y="384"/>
                  </a:lnTo>
                  <a:lnTo>
                    <a:pt x="7" y="402"/>
                  </a:lnTo>
                  <a:lnTo>
                    <a:pt x="9" y="426"/>
                  </a:lnTo>
                  <a:lnTo>
                    <a:pt x="12" y="440"/>
                  </a:lnTo>
                  <a:lnTo>
                    <a:pt x="20" y="449"/>
                  </a:lnTo>
                  <a:lnTo>
                    <a:pt x="28" y="458"/>
                  </a:lnTo>
                  <a:lnTo>
                    <a:pt x="37" y="465"/>
                  </a:lnTo>
                  <a:lnTo>
                    <a:pt x="48" y="468"/>
                  </a:lnTo>
                  <a:lnTo>
                    <a:pt x="59" y="470"/>
                  </a:lnTo>
                  <a:lnTo>
                    <a:pt x="67" y="470"/>
                  </a:lnTo>
                  <a:lnTo>
                    <a:pt x="74" y="468"/>
                  </a:lnTo>
                  <a:lnTo>
                    <a:pt x="83" y="465"/>
                  </a:lnTo>
                  <a:lnTo>
                    <a:pt x="90" y="463"/>
                  </a:lnTo>
                  <a:lnTo>
                    <a:pt x="94" y="463"/>
                  </a:lnTo>
                  <a:lnTo>
                    <a:pt x="97" y="465"/>
                  </a:lnTo>
                  <a:lnTo>
                    <a:pt x="101" y="467"/>
                  </a:lnTo>
                  <a:lnTo>
                    <a:pt x="101" y="468"/>
                  </a:lnTo>
                  <a:lnTo>
                    <a:pt x="101" y="472"/>
                  </a:lnTo>
                  <a:lnTo>
                    <a:pt x="101" y="477"/>
                  </a:lnTo>
                  <a:lnTo>
                    <a:pt x="92" y="497"/>
                  </a:lnTo>
                  <a:lnTo>
                    <a:pt x="83" y="513"/>
                  </a:lnTo>
                  <a:lnTo>
                    <a:pt x="82" y="513"/>
                  </a:lnTo>
                  <a:lnTo>
                    <a:pt x="80" y="513"/>
                  </a:lnTo>
                  <a:lnTo>
                    <a:pt x="80" y="515"/>
                  </a:lnTo>
                  <a:lnTo>
                    <a:pt x="80" y="517"/>
                  </a:lnTo>
                  <a:lnTo>
                    <a:pt x="83" y="522"/>
                  </a:lnTo>
                  <a:lnTo>
                    <a:pt x="87" y="527"/>
                  </a:lnTo>
                  <a:lnTo>
                    <a:pt x="94" y="536"/>
                  </a:lnTo>
                  <a:lnTo>
                    <a:pt x="101" y="544"/>
                  </a:lnTo>
                  <a:lnTo>
                    <a:pt x="110" y="551"/>
                  </a:lnTo>
                  <a:lnTo>
                    <a:pt x="119" y="556"/>
                  </a:lnTo>
                  <a:lnTo>
                    <a:pt x="122" y="556"/>
                  </a:lnTo>
                  <a:lnTo>
                    <a:pt x="129" y="553"/>
                  </a:lnTo>
                  <a:lnTo>
                    <a:pt x="138" y="549"/>
                  </a:lnTo>
                  <a:lnTo>
                    <a:pt x="147" y="544"/>
                  </a:lnTo>
                  <a:lnTo>
                    <a:pt x="156" y="538"/>
                  </a:lnTo>
                  <a:lnTo>
                    <a:pt x="165" y="533"/>
                  </a:lnTo>
                  <a:lnTo>
                    <a:pt x="172" y="531"/>
                  </a:lnTo>
                  <a:lnTo>
                    <a:pt x="175" y="531"/>
                  </a:lnTo>
                  <a:lnTo>
                    <a:pt x="177" y="533"/>
                  </a:lnTo>
                  <a:lnTo>
                    <a:pt x="177" y="535"/>
                  </a:lnTo>
                  <a:lnTo>
                    <a:pt x="177" y="538"/>
                  </a:lnTo>
                  <a:lnTo>
                    <a:pt x="186" y="549"/>
                  </a:lnTo>
                  <a:lnTo>
                    <a:pt x="191" y="560"/>
                  </a:lnTo>
                  <a:lnTo>
                    <a:pt x="197" y="569"/>
                  </a:lnTo>
                  <a:lnTo>
                    <a:pt x="199" y="579"/>
                  </a:lnTo>
                  <a:lnTo>
                    <a:pt x="200" y="597"/>
                  </a:lnTo>
                  <a:lnTo>
                    <a:pt x="200" y="617"/>
                  </a:lnTo>
                  <a:lnTo>
                    <a:pt x="200" y="620"/>
                  </a:lnTo>
                  <a:lnTo>
                    <a:pt x="200" y="624"/>
                  </a:lnTo>
                  <a:lnTo>
                    <a:pt x="199" y="628"/>
                  </a:lnTo>
                  <a:lnTo>
                    <a:pt x="199" y="629"/>
                  </a:lnTo>
                  <a:lnTo>
                    <a:pt x="197" y="631"/>
                  </a:lnTo>
                  <a:lnTo>
                    <a:pt x="195" y="633"/>
                  </a:lnTo>
                  <a:lnTo>
                    <a:pt x="195" y="635"/>
                  </a:lnTo>
                  <a:lnTo>
                    <a:pt x="183" y="656"/>
                  </a:lnTo>
                  <a:lnTo>
                    <a:pt x="170" y="678"/>
                  </a:lnTo>
                  <a:lnTo>
                    <a:pt x="161" y="696"/>
                  </a:lnTo>
                  <a:lnTo>
                    <a:pt x="154" y="713"/>
                  </a:lnTo>
                  <a:lnTo>
                    <a:pt x="154" y="719"/>
                  </a:lnTo>
                  <a:lnTo>
                    <a:pt x="158" y="724"/>
                  </a:lnTo>
                  <a:lnTo>
                    <a:pt x="161" y="728"/>
                  </a:lnTo>
                  <a:lnTo>
                    <a:pt x="170" y="730"/>
                  </a:lnTo>
                  <a:lnTo>
                    <a:pt x="181" y="730"/>
                  </a:lnTo>
                  <a:lnTo>
                    <a:pt x="197" y="728"/>
                  </a:lnTo>
                  <a:lnTo>
                    <a:pt x="216" y="724"/>
                  </a:lnTo>
                  <a:lnTo>
                    <a:pt x="239" y="717"/>
                  </a:lnTo>
                  <a:lnTo>
                    <a:pt x="246" y="706"/>
                  </a:lnTo>
                  <a:lnTo>
                    <a:pt x="253" y="697"/>
                  </a:lnTo>
                  <a:lnTo>
                    <a:pt x="261" y="692"/>
                  </a:lnTo>
                  <a:lnTo>
                    <a:pt x="268" y="688"/>
                  </a:lnTo>
                  <a:lnTo>
                    <a:pt x="276" y="688"/>
                  </a:lnTo>
                  <a:lnTo>
                    <a:pt x="285" y="688"/>
                  </a:lnTo>
                  <a:lnTo>
                    <a:pt x="305" y="694"/>
                  </a:lnTo>
                  <a:lnTo>
                    <a:pt x="324" y="701"/>
                  </a:lnTo>
                  <a:lnTo>
                    <a:pt x="362" y="721"/>
                  </a:lnTo>
                  <a:lnTo>
                    <a:pt x="385" y="735"/>
                  </a:lnTo>
                  <a:lnTo>
                    <a:pt x="385" y="739"/>
                  </a:lnTo>
                  <a:lnTo>
                    <a:pt x="385" y="744"/>
                  </a:lnTo>
                  <a:lnTo>
                    <a:pt x="385" y="760"/>
                  </a:lnTo>
                  <a:lnTo>
                    <a:pt x="385" y="778"/>
                  </a:lnTo>
                  <a:lnTo>
                    <a:pt x="386" y="796"/>
                  </a:lnTo>
                  <a:lnTo>
                    <a:pt x="390" y="812"/>
                  </a:lnTo>
                  <a:lnTo>
                    <a:pt x="392" y="823"/>
                  </a:lnTo>
                  <a:lnTo>
                    <a:pt x="395" y="830"/>
                  </a:lnTo>
                  <a:lnTo>
                    <a:pt x="399" y="837"/>
                  </a:lnTo>
                  <a:lnTo>
                    <a:pt x="404" y="842"/>
                  </a:lnTo>
                  <a:lnTo>
                    <a:pt x="416" y="853"/>
                  </a:lnTo>
                  <a:lnTo>
                    <a:pt x="432" y="864"/>
                  </a:lnTo>
                  <a:lnTo>
                    <a:pt x="440" y="866"/>
                  </a:lnTo>
                  <a:lnTo>
                    <a:pt x="445" y="867"/>
                  </a:lnTo>
                  <a:lnTo>
                    <a:pt x="448" y="871"/>
                  </a:lnTo>
                  <a:lnTo>
                    <a:pt x="452" y="874"/>
                  </a:lnTo>
                  <a:lnTo>
                    <a:pt x="459" y="880"/>
                  </a:lnTo>
                  <a:lnTo>
                    <a:pt x="463" y="887"/>
                  </a:lnTo>
                  <a:lnTo>
                    <a:pt x="487" y="878"/>
                  </a:lnTo>
                  <a:lnTo>
                    <a:pt x="505" y="871"/>
                  </a:lnTo>
                  <a:lnTo>
                    <a:pt x="519" y="869"/>
                  </a:lnTo>
                  <a:lnTo>
                    <a:pt x="532" y="866"/>
                  </a:lnTo>
                  <a:lnTo>
                    <a:pt x="542" y="860"/>
                  </a:lnTo>
                  <a:lnTo>
                    <a:pt x="551" y="853"/>
                  </a:lnTo>
                  <a:lnTo>
                    <a:pt x="556" y="840"/>
                  </a:lnTo>
                  <a:lnTo>
                    <a:pt x="562" y="821"/>
                  </a:lnTo>
                  <a:lnTo>
                    <a:pt x="565" y="814"/>
                  </a:lnTo>
                  <a:lnTo>
                    <a:pt x="571" y="806"/>
                  </a:lnTo>
                  <a:lnTo>
                    <a:pt x="578" y="801"/>
                  </a:lnTo>
                  <a:lnTo>
                    <a:pt x="585" y="798"/>
                  </a:lnTo>
                  <a:lnTo>
                    <a:pt x="601" y="792"/>
                  </a:lnTo>
                  <a:lnTo>
                    <a:pt x="620" y="789"/>
                  </a:lnTo>
                  <a:lnTo>
                    <a:pt x="657" y="789"/>
                  </a:lnTo>
                  <a:lnTo>
                    <a:pt x="691" y="790"/>
                  </a:lnTo>
                  <a:lnTo>
                    <a:pt x="698" y="781"/>
                  </a:lnTo>
                  <a:lnTo>
                    <a:pt x="702" y="774"/>
                  </a:lnTo>
                  <a:lnTo>
                    <a:pt x="700" y="762"/>
                  </a:lnTo>
                  <a:lnTo>
                    <a:pt x="696" y="751"/>
                  </a:lnTo>
                  <a:lnTo>
                    <a:pt x="688" y="742"/>
                  </a:lnTo>
                  <a:lnTo>
                    <a:pt x="679" y="735"/>
                  </a:lnTo>
                  <a:lnTo>
                    <a:pt x="677" y="735"/>
                  </a:lnTo>
                  <a:lnTo>
                    <a:pt x="668" y="733"/>
                  </a:lnTo>
                  <a:lnTo>
                    <a:pt x="665" y="731"/>
                  </a:lnTo>
                  <a:lnTo>
                    <a:pt x="659" y="728"/>
                  </a:lnTo>
                  <a:lnTo>
                    <a:pt x="656" y="722"/>
                  </a:lnTo>
                  <a:lnTo>
                    <a:pt x="656" y="715"/>
                  </a:lnTo>
                  <a:lnTo>
                    <a:pt x="652" y="706"/>
                  </a:lnTo>
                  <a:lnTo>
                    <a:pt x="647" y="692"/>
                  </a:lnTo>
                  <a:lnTo>
                    <a:pt x="645" y="683"/>
                  </a:lnTo>
                  <a:lnTo>
                    <a:pt x="643" y="672"/>
                  </a:lnTo>
                  <a:lnTo>
                    <a:pt x="642" y="658"/>
                  </a:lnTo>
                  <a:lnTo>
                    <a:pt x="640" y="644"/>
                  </a:lnTo>
                  <a:lnTo>
                    <a:pt x="631" y="640"/>
                  </a:lnTo>
                  <a:lnTo>
                    <a:pt x="620" y="635"/>
                  </a:lnTo>
                  <a:lnTo>
                    <a:pt x="618" y="626"/>
                  </a:lnTo>
                  <a:lnTo>
                    <a:pt x="617" y="613"/>
                  </a:lnTo>
                  <a:lnTo>
                    <a:pt x="618" y="606"/>
                  </a:lnTo>
                  <a:lnTo>
                    <a:pt x="622" y="590"/>
                  </a:lnTo>
                  <a:lnTo>
                    <a:pt x="615" y="590"/>
                  </a:lnTo>
                  <a:lnTo>
                    <a:pt x="606" y="590"/>
                  </a:lnTo>
                  <a:lnTo>
                    <a:pt x="601" y="585"/>
                  </a:lnTo>
                  <a:lnTo>
                    <a:pt x="597" y="579"/>
                  </a:lnTo>
                  <a:lnTo>
                    <a:pt x="597" y="576"/>
                  </a:lnTo>
                  <a:lnTo>
                    <a:pt x="597" y="572"/>
                  </a:lnTo>
                  <a:lnTo>
                    <a:pt x="592" y="567"/>
                  </a:lnTo>
                  <a:lnTo>
                    <a:pt x="585" y="561"/>
                  </a:lnTo>
                  <a:lnTo>
                    <a:pt x="580" y="560"/>
                  </a:lnTo>
                  <a:lnTo>
                    <a:pt x="578" y="556"/>
                  </a:lnTo>
                  <a:lnTo>
                    <a:pt x="576" y="553"/>
                  </a:lnTo>
                  <a:lnTo>
                    <a:pt x="574" y="547"/>
                  </a:lnTo>
                  <a:lnTo>
                    <a:pt x="571" y="545"/>
                  </a:lnTo>
                  <a:lnTo>
                    <a:pt x="567" y="545"/>
                  </a:lnTo>
                  <a:lnTo>
                    <a:pt x="558" y="544"/>
                  </a:lnTo>
                  <a:lnTo>
                    <a:pt x="551" y="542"/>
                  </a:lnTo>
                  <a:lnTo>
                    <a:pt x="551" y="540"/>
                  </a:lnTo>
                  <a:lnTo>
                    <a:pt x="549" y="540"/>
                  </a:lnTo>
                  <a:lnTo>
                    <a:pt x="549" y="535"/>
                  </a:lnTo>
                  <a:lnTo>
                    <a:pt x="548" y="527"/>
                  </a:lnTo>
                  <a:lnTo>
                    <a:pt x="548" y="522"/>
                  </a:lnTo>
                  <a:lnTo>
                    <a:pt x="548" y="517"/>
                  </a:lnTo>
                  <a:lnTo>
                    <a:pt x="544" y="506"/>
                  </a:lnTo>
                  <a:lnTo>
                    <a:pt x="541" y="497"/>
                  </a:lnTo>
                  <a:lnTo>
                    <a:pt x="541" y="488"/>
                  </a:lnTo>
                  <a:lnTo>
                    <a:pt x="539" y="479"/>
                  </a:lnTo>
                  <a:lnTo>
                    <a:pt x="535" y="470"/>
                  </a:lnTo>
                  <a:lnTo>
                    <a:pt x="535" y="458"/>
                  </a:lnTo>
                  <a:lnTo>
                    <a:pt x="541" y="451"/>
                  </a:lnTo>
                  <a:lnTo>
                    <a:pt x="546" y="445"/>
                  </a:lnTo>
                  <a:lnTo>
                    <a:pt x="546" y="420"/>
                  </a:lnTo>
                  <a:lnTo>
                    <a:pt x="546" y="404"/>
                  </a:lnTo>
                  <a:lnTo>
                    <a:pt x="546" y="388"/>
                  </a:lnTo>
                  <a:lnTo>
                    <a:pt x="546" y="368"/>
                  </a:lnTo>
                  <a:lnTo>
                    <a:pt x="556" y="356"/>
                  </a:lnTo>
                  <a:lnTo>
                    <a:pt x="572" y="341"/>
                  </a:lnTo>
                  <a:lnTo>
                    <a:pt x="580" y="316"/>
                  </a:lnTo>
                  <a:lnTo>
                    <a:pt x="583" y="297"/>
                  </a:lnTo>
                  <a:lnTo>
                    <a:pt x="587" y="295"/>
                  </a:lnTo>
                  <a:lnTo>
                    <a:pt x="588" y="293"/>
                  </a:lnTo>
                  <a:lnTo>
                    <a:pt x="597" y="277"/>
                  </a:lnTo>
                  <a:lnTo>
                    <a:pt x="606" y="259"/>
                  </a:lnTo>
                  <a:lnTo>
                    <a:pt x="613" y="247"/>
                  </a:lnTo>
                  <a:lnTo>
                    <a:pt x="615" y="239"/>
                  </a:lnTo>
                  <a:lnTo>
                    <a:pt x="622" y="218"/>
                  </a:lnTo>
                  <a:lnTo>
                    <a:pt x="629" y="189"/>
                  </a:lnTo>
                  <a:lnTo>
                    <a:pt x="624" y="180"/>
                  </a:lnTo>
                  <a:lnTo>
                    <a:pt x="617" y="172"/>
                  </a:lnTo>
                  <a:lnTo>
                    <a:pt x="618" y="166"/>
                  </a:lnTo>
                  <a:lnTo>
                    <a:pt x="624" y="163"/>
                  </a:lnTo>
                  <a:lnTo>
                    <a:pt x="626" y="154"/>
                  </a:lnTo>
                  <a:lnTo>
                    <a:pt x="629" y="143"/>
                  </a:lnTo>
                  <a:lnTo>
                    <a:pt x="629" y="141"/>
                  </a:lnTo>
                  <a:lnTo>
                    <a:pt x="627" y="138"/>
                  </a:lnTo>
                  <a:lnTo>
                    <a:pt x="626" y="114"/>
                  </a:lnTo>
                  <a:lnTo>
                    <a:pt x="620" y="86"/>
                  </a:lnTo>
                  <a:lnTo>
                    <a:pt x="617" y="84"/>
                  </a:lnTo>
                  <a:lnTo>
                    <a:pt x="613" y="79"/>
                  </a:lnTo>
                  <a:lnTo>
                    <a:pt x="610" y="71"/>
                  </a:lnTo>
                  <a:lnTo>
                    <a:pt x="608" y="64"/>
                  </a:lnTo>
                  <a:lnTo>
                    <a:pt x="603" y="46"/>
                  </a:lnTo>
                  <a:lnTo>
                    <a:pt x="603" y="36"/>
                  </a:lnTo>
                  <a:lnTo>
                    <a:pt x="599" y="32"/>
                  </a:lnTo>
                  <a:lnTo>
                    <a:pt x="595" y="27"/>
                  </a:lnTo>
                  <a:lnTo>
                    <a:pt x="592" y="30"/>
                  </a:lnTo>
                  <a:lnTo>
                    <a:pt x="583" y="32"/>
                  </a:lnTo>
                  <a:lnTo>
                    <a:pt x="571" y="30"/>
                  </a:lnTo>
                  <a:lnTo>
                    <a:pt x="556" y="27"/>
                  </a:lnTo>
                  <a:lnTo>
                    <a:pt x="546" y="25"/>
                  </a:lnTo>
                  <a:lnTo>
                    <a:pt x="526" y="18"/>
                  </a:lnTo>
                  <a:lnTo>
                    <a:pt x="507" y="11"/>
                  </a:lnTo>
                  <a:lnTo>
                    <a:pt x="494" y="3"/>
                  </a:lnTo>
                  <a:lnTo>
                    <a:pt x="491" y="3"/>
                  </a:lnTo>
                  <a:lnTo>
                    <a:pt x="484" y="0"/>
                  </a:lnTo>
                  <a:lnTo>
                    <a:pt x="477" y="0"/>
                  </a:lnTo>
                  <a:lnTo>
                    <a:pt x="471" y="2"/>
                  </a:lnTo>
                  <a:lnTo>
                    <a:pt x="464" y="3"/>
                  </a:lnTo>
                  <a:lnTo>
                    <a:pt x="459" y="9"/>
                  </a:lnTo>
                  <a:lnTo>
                    <a:pt x="454" y="16"/>
                  </a:lnTo>
                  <a:lnTo>
                    <a:pt x="447" y="23"/>
                  </a:lnTo>
                  <a:lnTo>
                    <a:pt x="441" y="32"/>
                  </a:lnTo>
                  <a:lnTo>
                    <a:pt x="420" y="75"/>
                  </a:lnTo>
                  <a:lnTo>
                    <a:pt x="399" y="125"/>
                  </a:lnTo>
                </a:path>
              </a:pathLst>
            </a:custGeom>
            <a:solidFill>
              <a:srgbClr val="B5D14F"/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39" name="Freeform 46">
              <a:extLst>
                <a:ext uri="{FF2B5EF4-FFF2-40B4-BE49-F238E27FC236}">
                  <a16:creationId xmlns:a16="http://schemas.microsoft.com/office/drawing/2014/main" id="{A31F7CB1-49AA-7975-68A0-8EB2BAC9C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9223" y="5430288"/>
              <a:ext cx="380464" cy="595538"/>
            </a:xfrm>
            <a:custGeom>
              <a:avLst/>
              <a:gdLst>
                <a:gd name="T0" fmla="*/ 2147483646 w 234"/>
                <a:gd name="T1" fmla="*/ 2147483646 h 413"/>
                <a:gd name="T2" fmla="*/ 2147483646 w 234"/>
                <a:gd name="T3" fmla="*/ 2147483646 h 413"/>
                <a:gd name="T4" fmla="*/ 2147483646 w 234"/>
                <a:gd name="T5" fmla="*/ 2147483646 h 413"/>
                <a:gd name="T6" fmla="*/ 2147483646 w 234"/>
                <a:gd name="T7" fmla="*/ 2147483646 h 413"/>
                <a:gd name="T8" fmla="*/ 2147483646 w 234"/>
                <a:gd name="T9" fmla="*/ 2147483646 h 413"/>
                <a:gd name="T10" fmla="*/ 2147483646 w 234"/>
                <a:gd name="T11" fmla="*/ 2147483646 h 413"/>
                <a:gd name="T12" fmla="*/ 2147483646 w 234"/>
                <a:gd name="T13" fmla="*/ 2147483646 h 413"/>
                <a:gd name="T14" fmla="*/ 2147483646 w 234"/>
                <a:gd name="T15" fmla="*/ 2147483646 h 413"/>
                <a:gd name="T16" fmla="*/ 2147483646 w 234"/>
                <a:gd name="T17" fmla="*/ 2147483646 h 413"/>
                <a:gd name="T18" fmla="*/ 2147483646 w 234"/>
                <a:gd name="T19" fmla="*/ 2147483646 h 413"/>
                <a:gd name="T20" fmla="*/ 2147483646 w 234"/>
                <a:gd name="T21" fmla="*/ 2147483646 h 413"/>
                <a:gd name="T22" fmla="*/ 2147483646 w 234"/>
                <a:gd name="T23" fmla="*/ 2147483646 h 413"/>
                <a:gd name="T24" fmla="*/ 2147483646 w 234"/>
                <a:gd name="T25" fmla="*/ 2147483646 h 413"/>
                <a:gd name="T26" fmla="*/ 0 w 234"/>
                <a:gd name="T27" fmla="*/ 2147483646 h 413"/>
                <a:gd name="T28" fmla="*/ 2147483646 w 234"/>
                <a:gd name="T29" fmla="*/ 2147483646 h 413"/>
                <a:gd name="T30" fmla="*/ 2147483646 w 234"/>
                <a:gd name="T31" fmla="*/ 2147483646 h 413"/>
                <a:gd name="T32" fmla="*/ 2147483646 w 234"/>
                <a:gd name="T33" fmla="*/ 2147483646 h 413"/>
                <a:gd name="T34" fmla="*/ 2147483646 w 234"/>
                <a:gd name="T35" fmla="*/ 2147483646 h 413"/>
                <a:gd name="T36" fmla="*/ 2147483646 w 234"/>
                <a:gd name="T37" fmla="*/ 2147483646 h 413"/>
                <a:gd name="T38" fmla="*/ 2147483646 w 234"/>
                <a:gd name="T39" fmla="*/ 2147483646 h 413"/>
                <a:gd name="T40" fmla="*/ 2147483646 w 234"/>
                <a:gd name="T41" fmla="*/ 2147483646 h 413"/>
                <a:gd name="T42" fmla="*/ 2147483646 w 234"/>
                <a:gd name="T43" fmla="*/ 2147483646 h 413"/>
                <a:gd name="T44" fmla="*/ 2147483646 w 234"/>
                <a:gd name="T45" fmla="*/ 2147483646 h 413"/>
                <a:gd name="T46" fmla="*/ 2147483646 w 234"/>
                <a:gd name="T47" fmla="*/ 2147483646 h 413"/>
                <a:gd name="T48" fmla="*/ 2147483646 w 234"/>
                <a:gd name="T49" fmla="*/ 2147483646 h 413"/>
                <a:gd name="T50" fmla="*/ 2147483646 w 234"/>
                <a:gd name="T51" fmla="*/ 2147483646 h 413"/>
                <a:gd name="T52" fmla="*/ 2147483646 w 234"/>
                <a:gd name="T53" fmla="*/ 2147483646 h 413"/>
                <a:gd name="T54" fmla="*/ 2147483646 w 234"/>
                <a:gd name="T55" fmla="*/ 2147483646 h 413"/>
                <a:gd name="T56" fmla="*/ 2147483646 w 234"/>
                <a:gd name="T57" fmla="*/ 2147483646 h 413"/>
                <a:gd name="T58" fmla="*/ 2147483646 w 234"/>
                <a:gd name="T59" fmla="*/ 2147483646 h 413"/>
                <a:gd name="T60" fmla="*/ 2147483646 w 234"/>
                <a:gd name="T61" fmla="*/ 2147483646 h 413"/>
                <a:gd name="T62" fmla="*/ 2147483646 w 234"/>
                <a:gd name="T63" fmla="*/ 2147483646 h 413"/>
                <a:gd name="T64" fmla="*/ 2147483646 w 234"/>
                <a:gd name="T65" fmla="*/ 2147483646 h 413"/>
                <a:gd name="T66" fmla="*/ 2147483646 w 234"/>
                <a:gd name="T67" fmla="*/ 2147483646 h 413"/>
                <a:gd name="T68" fmla="*/ 2147483646 w 234"/>
                <a:gd name="T69" fmla="*/ 2147483646 h 413"/>
                <a:gd name="T70" fmla="*/ 2147483646 w 234"/>
                <a:gd name="T71" fmla="*/ 2147483646 h 413"/>
                <a:gd name="T72" fmla="*/ 2147483646 w 234"/>
                <a:gd name="T73" fmla="*/ 2147483646 h 413"/>
                <a:gd name="T74" fmla="*/ 2147483646 w 234"/>
                <a:gd name="T75" fmla="*/ 2147483646 h 413"/>
                <a:gd name="T76" fmla="*/ 2147483646 w 234"/>
                <a:gd name="T77" fmla="*/ 2147483646 h 413"/>
                <a:gd name="T78" fmla="*/ 2147483646 w 234"/>
                <a:gd name="T79" fmla="*/ 2147483646 h 413"/>
                <a:gd name="T80" fmla="*/ 2147483646 w 234"/>
                <a:gd name="T81" fmla="*/ 2147483646 h 413"/>
                <a:gd name="T82" fmla="*/ 2147483646 w 234"/>
                <a:gd name="T83" fmla="*/ 2147483646 h 413"/>
                <a:gd name="T84" fmla="*/ 2147483646 w 234"/>
                <a:gd name="T85" fmla="*/ 2147483646 h 413"/>
                <a:gd name="T86" fmla="*/ 2147483646 w 234"/>
                <a:gd name="T87" fmla="*/ 2147483646 h 413"/>
                <a:gd name="T88" fmla="*/ 2147483646 w 234"/>
                <a:gd name="T89" fmla="*/ 2147483646 h 413"/>
                <a:gd name="T90" fmla="*/ 2147483646 w 234"/>
                <a:gd name="T91" fmla="*/ 2147483646 h 413"/>
                <a:gd name="T92" fmla="*/ 2147483646 w 234"/>
                <a:gd name="T93" fmla="*/ 2147483646 h 413"/>
                <a:gd name="T94" fmla="*/ 2147483646 w 234"/>
                <a:gd name="T95" fmla="*/ 2147483646 h 413"/>
                <a:gd name="T96" fmla="*/ 2147483646 w 234"/>
                <a:gd name="T97" fmla="*/ 2147483646 h 413"/>
                <a:gd name="T98" fmla="*/ 2147483646 w 234"/>
                <a:gd name="T99" fmla="*/ 2147483646 h 413"/>
                <a:gd name="T100" fmla="*/ 2147483646 w 234"/>
                <a:gd name="T101" fmla="*/ 2147483646 h 413"/>
                <a:gd name="T102" fmla="*/ 2147483646 w 234"/>
                <a:gd name="T103" fmla="*/ 2147483646 h 413"/>
                <a:gd name="T104" fmla="*/ 2147483646 w 234"/>
                <a:gd name="T105" fmla="*/ 2147483646 h 413"/>
                <a:gd name="T106" fmla="*/ 2147483646 w 234"/>
                <a:gd name="T107" fmla="*/ 2147483646 h 413"/>
                <a:gd name="T108" fmla="*/ 2147483646 w 234"/>
                <a:gd name="T109" fmla="*/ 2147483646 h 413"/>
                <a:gd name="T110" fmla="*/ 2147483646 w 234"/>
                <a:gd name="T111" fmla="*/ 2147483646 h 413"/>
                <a:gd name="T112" fmla="*/ 2147483646 w 234"/>
                <a:gd name="T113" fmla="*/ 2147483646 h 413"/>
                <a:gd name="T114" fmla="*/ 2147483646 w 234"/>
                <a:gd name="T115" fmla="*/ 2147483646 h 413"/>
                <a:gd name="T116" fmla="*/ 2147483646 w 234"/>
                <a:gd name="T117" fmla="*/ 2147483646 h 413"/>
                <a:gd name="T118" fmla="*/ 2147483646 w 234"/>
                <a:gd name="T119" fmla="*/ 2147483646 h 413"/>
                <a:gd name="T120" fmla="*/ 2147483646 w 234"/>
                <a:gd name="T121" fmla="*/ 2147483646 h 413"/>
                <a:gd name="T122" fmla="*/ 2147483646 w 234"/>
                <a:gd name="T123" fmla="*/ 2147483646 h 413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34" h="413">
                  <a:moveTo>
                    <a:pt x="94" y="11"/>
                  </a:moveTo>
                  <a:lnTo>
                    <a:pt x="89" y="39"/>
                  </a:lnTo>
                  <a:lnTo>
                    <a:pt x="80" y="62"/>
                  </a:lnTo>
                  <a:lnTo>
                    <a:pt x="75" y="75"/>
                  </a:lnTo>
                  <a:lnTo>
                    <a:pt x="68" y="89"/>
                  </a:lnTo>
                  <a:lnTo>
                    <a:pt x="60" y="105"/>
                  </a:lnTo>
                  <a:lnTo>
                    <a:pt x="53" y="118"/>
                  </a:lnTo>
                  <a:lnTo>
                    <a:pt x="50" y="120"/>
                  </a:lnTo>
                  <a:lnTo>
                    <a:pt x="48" y="122"/>
                  </a:lnTo>
                  <a:lnTo>
                    <a:pt x="46" y="132"/>
                  </a:lnTo>
                  <a:lnTo>
                    <a:pt x="43" y="147"/>
                  </a:lnTo>
                  <a:lnTo>
                    <a:pt x="39" y="159"/>
                  </a:lnTo>
                  <a:lnTo>
                    <a:pt x="34" y="164"/>
                  </a:lnTo>
                  <a:lnTo>
                    <a:pt x="29" y="170"/>
                  </a:lnTo>
                  <a:lnTo>
                    <a:pt x="16" y="182"/>
                  </a:lnTo>
                  <a:lnTo>
                    <a:pt x="16" y="184"/>
                  </a:lnTo>
                  <a:lnTo>
                    <a:pt x="14" y="184"/>
                  </a:lnTo>
                  <a:lnTo>
                    <a:pt x="13" y="186"/>
                  </a:lnTo>
                  <a:lnTo>
                    <a:pt x="13" y="188"/>
                  </a:lnTo>
                  <a:lnTo>
                    <a:pt x="11" y="189"/>
                  </a:lnTo>
                  <a:lnTo>
                    <a:pt x="11" y="209"/>
                  </a:lnTo>
                  <a:lnTo>
                    <a:pt x="11" y="229"/>
                  </a:lnTo>
                  <a:lnTo>
                    <a:pt x="11" y="249"/>
                  </a:lnTo>
                  <a:lnTo>
                    <a:pt x="11" y="268"/>
                  </a:lnTo>
                  <a:lnTo>
                    <a:pt x="7" y="275"/>
                  </a:lnTo>
                  <a:lnTo>
                    <a:pt x="0" y="279"/>
                  </a:lnTo>
                  <a:lnTo>
                    <a:pt x="0" y="284"/>
                  </a:lnTo>
                  <a:lnTo>
                    <a:pt x="0" y="291"/>
                  </a:lnTo>
                  <a:lnTo>
                    <a:pt x="2" y="297"/>
                  </a:lnTo>
                  <a:lnTo>
                    <a:pt x="4" y="302"/>
                  </a:lnTo>
                  <a:lnTo>
                    <a:pt x="4" y="308"/>
                  </a:lnTo>
                  <a:lnTo>
                    <a:pt x="4" y="311"/>
                  </a:lnTo>
                  <a:lnTo>
                    <a:pt x="6" y="318"/>
                  </a:lnTo>
                  <a:lnTo>
                    <a:pt x="7" y="324"/>
                  </a:lnTo>
                  <a:lnTo>
                    <a:pt x="7" y="327"/>
                  </a:lnTo>
                  <a:lnTo>
                    <a:pt x="9" y="331"/>
                  </a:lnTo>
                  <a:lnTo>
                    <a:pt x="9" y="333"/>
                  </a:lnTo>
                  <a:lnTo>
                    <a:pt x="11" y="334"/>
                  </a:lnTo>
                  <a:lnTo>
                    <a:pt x="13" y="340"/>
                  </a:lnTo>
                  <a:lnTo>
                    <a:pt x="14" y="349"/>
                  </a:lnTo>
                  <a:lnTo>
                    <a:pt x="14" y="356"/>
                  </a:lnTo>
                  <a:lnTo>
                    <a:pt x="18" y="365"/>
                  </a:lnTo>
                  <a:lnTo>
                    <a:pt x="25" y="368"/>
                  </a:lnTo>
                  <a:lnTo>
                    <a:pt x="34" y="368"/>
                  </a:lnTo>
                  <a:lnTo>
                    <a:pt x="41" y="377"/>
                  </a:lnTo>
                  <a:lnTo>
                    <a:pt x="50" y="384"/>
                  </a:lnTo>
                  <a:lnTo>
                    <a:pt x="55" y="390"/>
                  </a:lnTo>
                  <a:lnTo>
                    <a:pt x="62" y="395"/>
                  </a:lnTo>
                  <a:lnTo>
                    <a:pt x="62" y="397"/>
                  </a:lnTo>
                  <a:lnTo>
                    <a:pt x="62" y="401"/>
                  </a:lnTo>
                  <a:lnTo>
                    <a:pt x="66" y="408"/>
                  </a:lnTo>
                  <a:lnTo>
                    <a:pt x="71" y="413"/>
                  </a:lnTo>
                  <a:lnTo>
                    <a:pt x="85" y="413"/>
                  </a:lnTo>
                  <a:lnTo>
                    <a:pt x="96" y="413"/>
                  </a:lnTo>
                  <a:lnTo>
                    <a:pt x="103" y="408"/>
                  </a:lnTo>
                  <a:lnTo>
                    <a:pt x="107" y="399"/>
                  </a:lnTo>
                  <a:lnTo>
                    <a:pt x="108" y="390"/>
                  </a:lnTo>
                  <a:lnTo>
                    <a:pt x="110" y="383"/>
                  </a:lnTo>
                  <a:lnTo>
                    <a:pt x="112" y="379"/>
                  </a:lnTo>
                  <a:lnTo>
                    <a:pt x="114" y="374"/>
                  </a:lnTo>
                  <a:lnTo>
                    <a:pt x="115" y="370"/>
                  </a:lnTo>
                  <a:lnTo>
                    <a:pt x="117" y="368"/>
                  </a:lnTo>
                  <a:lnTo>
                    <a:pt x="121" y="367"/>
                  </a:lnTo>
                  <a:lnTo>
                    <a:pt x="124" y="365"/>
                  </a:lnTo>
                  <a:lnTo>
                    <a:pt x="126" y="359"/>
                  </a:lnTo>
                  <a:lnTo>
                    <a:pt x="126" y="354"/>
                  </a:lnTo>
                  <a:lnTo>
                    <a:pt x="135" y="345"/>
                  </a:lnTo>
                  <a:lnTo>
                    <a:pt x="147" y="336"/>
                  </a:lnTo>
                  <a:lnTo>
                    <a:pt x="161" y="327"/>
                  </a:lnTo>
                  <a:lnTo>
                    <a:pt x="169" y="324"/>
                  </a:lnTo>
                  <a:lnTo>
                    <a:pt x="169" y="318"/>
                  </a:lnTo>
                  <a:lnTo>
                    <a:pt x="172" y="304"/>
                  </a:lnTo>
                  <a:lnTo>
                    <a:pt x="177" y="288"/>
                  </a:lnTo>
                  <a:lnTo>
                    <a:pt x="179" y="277"/>
                  </a:lnTo>
                  <a:lnTo>
                    <a:pt x="183" y="274"/>
                  </a:lnTo>
                  <a:lnTo>
                    <a:pt x="186" y="270"/>
                  </a:lnTo>
                  <a:lnTo>
                    <a:pt x="188" y="261"/>
                  </a:lnTo>
                  <a:lnTo>
                    <a:pt x="193" y="254"/>
                  </a:lnTo>
                  <a:lnTo>
                    <a:pt x="195" y="249"/>
                  </a:lnTo>
                  <a:lnTo>
                    <a:pt x="195" y="245"/>
                  </a:lnTo>
                  <a:lnTo>
                    <a:pt x="195" y="240"/>
                  </a:lnTo>
                  <a:lnTo>
                    <a:pt x="193" y="234"/>
                  </a:lnTo>
                  <a:lnTo>
                    <a:pt x="193" y="223"/>
                  </a:lnTo>
                  <a:lnTo>
                    <a:pt x="195" y="215"/>
                  </a:lnTo>
                  <a:lnTo>
                    <a:pt x="199" y="206"/>
                  </a:lnTo>
                  <a:lnTo>
                    <a:pt x="204" y="197"/>
                  </a:lnTo>
                  <a:lnTo>
                    <a:pt x="211" y="182"/>
                  </a:lnTo>
                  <a:lnTo>
                    <a:pt x="215" y="175"/>
                  </a:lnTo>
                  <a:lnTo>
                    <a:pt x="220" y="175"/>
                  </a:lnTo>
                  <a:lnTo>
                    <a:pt x="227" y="175"/>
                  </a:lnTo>
                  <a:lnTo>
                    <a:pt x="231" y="170"/>
                  </a:lnTo>
                  <a:lnTo>
                    <a:pt x="232" y="166"/>
                  </a:lnTo>
                  <a:lnTo>
                    <a:pt x="232" y="161"/>
                  </a:lnTo>
                  <a:lnTo>
                    <a:pt x="232" y="156"/>
                  </a:lnTo>
                  <a:lnTo>
                    <a:pt x="231" y="145"/>
                  </a:lnTo>
                  <a:lnTo>
                    <a:pt x="229" y="134"/>
                  </a:lnTo>
                  <a:lnTo>
                    <a:pt x="231" y="136"/>
                  </a:lnTo>
                  <a:lnTo>
                    <a:pt x="229" y="136"/>
                  </a:lnTo>
                  <a:lnTo>
                    <a:pt x="227" y="136"/>
                  </a:lnTo>
                  <a:lnTo>
                    <a:pt x="225" y="134"/>
                  </a:lnTo>
                  <a:lnTo>
                    <a:pt x="223" y="127"/>
                  </a:lnTo>
                  <a:lnTo>
                    <a:pt x="223" y="114"/>
                  </a:lnTo>
                  <a:lnTo>
                    <a:pt x="225" y="109"/>
                  </a:lnTo>
                  <a:lnTo>
                    <a:pt x="227" y="104"/>
                  </a:lnTo>
                  <a:lnTo>
                    <a:pt x="229" y="100"/>
                  </a:lnTo>
                  <a:lnTo>
                    <a:pt x="234" y="100"/>
                  </a:lnTo>
                  <a:lnTo>
                    <a:pt x="234" y="89"/>
                  </a:lnTo>
                  <a:lnTo>
                    <a:pt x="234" y="79"/>
                  </a:lnTo>
                  <a:lnTo>
                    <a:pt x="232" y="68"/>
                  </a:lnTo>
                  <a:lnTo>
                    <a:pt x="229" y="61"/>
                  </a:lnTo>
                  <a:lnTo>
                    <a:pt x="225" y="55"/>
                  </a:lnTo>
                  <a:lnTo>
                    <a:pt x="220" y="50"/>
                  </a:lnTo>
                  <a:lnTo>
                    <a:pt x="208" y="41"/>
                  </a:lnTo>
                  <a:lnTo>
                    <a:pt x="195" y="30"/>
                  </a:lnTo>
                  <a:lnTo>
                    <a:pt x="192" y="29"/>
                  </a:lnTo>
                  <a:lnTo>
                    <a:pt x="174" y="18"/>
                  </a:lnTo>
                  <a:lnTo>
                    <a:pt x="163" y="12"/>
                  </a:lnTo>
                  <a:lnTo>
                    <a:pt x="151" y="5"/>
                  </a:lnTo>
                  <a:lnTo>
                    <a:pt x="138" y="2"/>
                  </a:lnTo>
                  <a:lnTo>
                    <a:pt x="128" y="0"/>
                  </a:lnTo>
                  <a:lnTo>
                    <a:pt x="121" y="2"/>
                  </a:lnTo>
                  <a:lnTo>
                    <a:pt x="110" y="3"/>
                  </a:lnTo>
                  <a:lnTo>
                    <a:pt x="101" y="7"/>
                  </a:lnTo>
                  <a:lnTo>
                    <a:pt x="94" y="11"/>
                  </a:lnTo>
                  <a:close/>
                </a:path>
              </a:pathLst>
            </a:custGeom>
            <a:solidFill>
              <a:srgbClr val="B5D14F"/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40" name="Freeform 47">
              <a:extLst>
                <a:ext uri="{FF2B5EF4-FFF2-40B4-BE49-F238E27FC236}">
                  <a16:creationId xmlns:a16="http://schemas.microsoft.com/office/drawing/2014/main" id="{3253E447-A19D-5A7C-E69C-F3BD7852E0FB}"/>
                </a:ext>
              </a:extLst>
            </p:cNvPr>
            <p:cNvSpPr>
              <a:spLocks/>
            </p:cNvSpPr>
            <p:nvPr/>
          </p:nvSpPr>
          <p:spPr bwMode="auto">
            <a:xfrm>
              <a:off x="6483496" y="4813172"/>
              <a:ext cx="834093" cy="571801"/>
            </a:xfrm>
            <a:custGeom>
              <a:avLst/>
              <a:gdLst>
                <a:gd name="T0" fmla="*/ 2147483646 w 512"/>
                <a:gd name="T1" fmla="*/ 2147483646 h 397"/>
                <a:gd name="T2" fmla="*/ 2147483646 w 512"/>
                <a:gd name="T3" fmla="*/ 2147483646 h 397"/>
                <a:gd name="T4" fmla="*/ 2147483646 w 512"/>
                <a:gd name="T5" fmla="*/ 2147483646 h 397"/>
                <a:gd name="T6" fmla="*/ 2147483646 w 512"/>
                <a:gd name="T7" fmla="*/ 2147483646 h 397"/>
                <a:gd name="T8" fmla="*/ 2147483646 w 512"/>
                <a:gd name="T9" fmla="*/ 2147483646 h 397"/>
                <a:gd name="T10" fmla="*/ 2147483646 w 512"/>
                <a:gd name="T11" fmla="*/ 2147483646 h 397"/>
                <a:gd name="T12" fmla="*/ 2147483646 w 512"/>
                <a:gd name="T13" fmla="*/ 2147483646 h 397"/>
                <a:gd name="T14" fmla="*/ 2147483646 w 512"/>
                <a:gd name="T15" fmla="*/ 2147483646 h 397"/>
                <a:gd name="T16" fmla="*/ 2147483646 w 512"/>
                <a:gd name="T17" fmla="*/ 2147483646 h 397"/>
                <a:gd name="T18" fmla="*/ 2147483646 w 512"/>
                <a:gd name="T19" fmla="*/ 2147483646 h 397"/>
                <a:gd name="T20" fmla="*/ 2147483646 w 512"/>
                <a:gd name="T21" fmla="*/ 2147483646 h 397"/>
                <a:gd name="T22" fmla="*/ 2147483646 w 512"/>
                <a:gd name="T23" fmla="*/ 2147483646 h 397"/>
                <a:gd name="T24" fmla="*/ 2147483646 w 512"/>
                <a:gd name="T25" fmla="*/ 2147483646 h 397"/>
                <a:gd name="T26" fmla="*/ 2147483646 w 512"/>
                <a:gd name="T27" fmla="*/ 2147483646 h 397"/>
                <a:gd name="T28" fmla="*/ 2147483646 w 512"/>
                <a:gd name="T29" fmla="*/ 2147483646 h 397"/>
                <a:gd name="T30" fmla="*/ 2147483646 w 512"/>
                <a:gd name="T31" fmla="*/ 2147483646 h 397"/>
                <a:gd name="T32" fmla="*/ 2147483646 w 512"/>
                <a:gd name="T33" fmla="*/ 2147483646 h 397"/>
                <a:gd name="T34" fmla="*/ 2147483646 w 512"/>
                <a:gd name="T35" fmla="*/ 2147483646 h 397"/>
                <a:gd name="T36" fmla="*/ 2147483646 w 512"/>
                <a:gd name="T37" fmla="*/ 2147483646 h 397"/>
                <a:gd name="T38" fmla="*/ 2147483646 w 512"/>
                <a:gd name="T39" fmla="*/ 2147483646 h 397"/>
                <a:gd name="T40" fmla="*/ 2147483646 w 512"/>
                <a:gd name="T41" fmla="*/ 2147483646 h 397"/>
                <a:gd name="T42" fmla="*/ 2147483646 w 512"/>
                <a:gd name="T43" fmla="*/ 2147483646 h 397"/>
                <a:gd name="T44" fmla="*/ 2147483646 w 512"/>
                <a:gd name="T45" fmla="*/ 2147483646 h 397"/>
                <a:gd name="T46" fmla="*/ 2147483646 w 512"/>
                <a:gd name="T47" fmla="*/ 2147483646 h 397"/>
                <a:gd name="T48" fmla="*/ 2147483646 w 512"/>
                <a:gd name="T49" fmla="*/ 2147483646 h 397"/>
                <a:gd name="T50" fmla="*/ 2147483646 w 512"/>
                <a:gd name="T51" fmla="*/ 2147483646 h 397"/>
                <a:gd name="T52" fmla="*/ 2147483646 w 512"/>
                <a:gd name="T53" fmla="*/ 2147483646 h 397"/>
                <a:gd name="T54" fmla="*/ 2147483646 w 512"/>
                <a:gd name="T55" fmla="*/ 2147483646 h 397"/>
                <a:gd name="T56" fmla="*/ 2147483646 w 512"/>
                <a:gd name="T57" fmla="*/ 2147483646 h 397"/>
                <a:gd name="T58" fmla="*/ 2147483646 w 512"/>
                <a:gd name="T59" fmla="*/ 2147483646 h 397"/>
                <a:gd name="T60" fmla="*/ 2147483646 w 512"/>
                <a:gd name="T61" fmla="*/ 2147483646 h 397"/>
                <a:gd name="T62" fmla="*/ 2147483646 w 512"/>
                <a:gd name="T63" fmla="*/ 2147483646 h 397"/>
                <a:gd name="T64" fmla="*/ 2147483646 w 512"/>
                <a:gd name="T65" fmla="*/ 2147483646 h 397"/>
                <a:gd name="T66" fmla="*/ 2147483646 w 512"/>
                <a:gd name="T67" fmla="*/ 2147483646 h 397"/>
                <a:gd name="T68" fmla="*/ 2147483646 w 512"/>
                <a:gd name="T69" fmla="*/ 2147483646 h 397"/>
                <a:gd name="T70" fmla="*/ 2147483646 w 512"/>
                <a:gd name="T71" fmla="*/ 2147483646 h 397"/>
                <a:gd name="T72" fmla="*/ 2147483646 w 512"/>
                <a:gd name="T73" fmla="*/ 2147483646 h 397"/>
                <a:gd name="T74" fmla="*/ 2147483646 w 512"/>
                <a:gd name="T75" fmla="*/ 2147483646 h 397"/>
                <a:gd name="T76" fmla="*/ 2147483646 w 512"/>
                <a:gd name="T77" fmla="*/ 2147483646 h 397"/>
                <a:gd name="T78" fmla="*/ 2147483646 w 512"/>
                <a:gd name="T79" fmla="*/ 2147483646 h 397"/>
                <a:gd name="T80" fmla="*/ 2147483646 w 512"/>
                <a:gd name="T81" fmla="*/ 2147483646 h 397"/>
                <a:gd name="T82" fmla="*/ 2147483646 w 512"/>
                <a:gd name="T83" fmla="*/ 2147483646 h 397"/>
                <a:gd name="T84" fmla="*/ 2147483646 w 512"/>
                <a:gd name="T85" fmla="*/ 2147483646 h 397"/>
                <a:gd name="T86" fmla="*/ 2147483646 w 512"/>
                <a:gd name="T87" fmla="*/ 2147483646 h 397"/>
                <a:gd name="T88" fmla="*/ 2147483646 w 512"/>
                <a:gd name="T89" fmla="*/ 2147483646 h 397"/>
                <a:gd name="T90" fmla="*/ 2147483646 w 512"/>
                <a:gd name="T91" fmla="*/ 2147483646 h 397"/>
                <a:gd name="T92" fmla="*/ 2147483646 w 512"/>
                <a:gd name="T93" fmla="*/ 2147483646 h 397"/>
                <a:gd name="T94" fmla="*/ 2147483646 w 512"/>
                <a:gd name="T95" fmla="*/ 2147483646 h 397"/>
                <a:gd name="T96" fmla="*/ 2147483646 w 512"/>
                <a:gd name="T97" fmla="*/ 2147483646 h 397"/>
                <a:gd name="T98" fmla="*/ 2147483646 w 512"/>
                <a:gd name="T99" fmla="*/ 2147483646 h 39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12" h="397">
                  <a:moveTo>
                    <a:pt x="317" y="32"/>
                  </a:moveTo>
                  <a:lnTo>
                    <a:pt x="314" y="26"/>
                  </a:lnTo>
                  <a:lnTo>
                    <a:pt x="312" y="19"/>
                  </a:lnTo>
                  <a:lnTo>
                    <a:pt x="312" y="9"/>
                  </a:lnTo>
                  <a:lnTo>
                    <a:pt x="312" y="3"/>
                  </a:lnTo>
                  <a:lnTo>
                    <a:pt x="298" y="3"/>
                  </a:lnTo>
                  <a:lnTo>
                    <a:pt x="280" y="3"/>
                  </a:lnTo>
                  <a:lnTo>
                    <a:pt x="271" y="3"/>
                  </a:lnTo>
                  <a:lnTo>
                    <a:pt x="262" y="3"/>
                  </a:lnTo>
                  <a:lnTo>
                    <a:pt x="257" y="7"/>
                  </a:lnTo>
                  <a:lnTo>
                    <a:pt x="252" y="9"/>
                  </a:lnTo>
                  <a:lnTo>
                    <a:pt x="236" y="14"/>
                  </a:lnTo>
                  <a:lnTo>
                    <a:pt x="218" y="18"/>
                  </a:lnTo>
                  <a:lnTo>
                    <a:pt x="202" y="21"/>
                  </a:lnTo>
                  <a:lnTo>
                    <a:pt x="184" y="23"/>
                  </a:lnTo>
                  <a:lnTo>
                    <a:pt x="151" y="23"/>
                  </a:lnTo>
                  <a:lnTo>
                    <a:pt x="119" y="21"/>
                  </a:lnTo>
                  <a:lnTo>
                    <a:pt x="89" y="18"/>
                  </a:lnTo>
                  <a:lnTo>
                    <a:pt x="60" y="12"/>
                  </a:lnTo>
                  <a:lnTo>
                    <a:pt x="39" y="5"/>
                  </a:lnTo>
                  <a:lnTo>
                    <a:pt x="23" y="0"/>
                  </a:lnTo>
                  <a:lnTo>
                    <a:pt x="23" y="25"/>
                  </a:lnTo>
                  <a:lnTo>
                    <a:pt x="23" y="46"/>
                  </a:lnTo>
                  <a:lnTo>
                    <a:pt x="21" y="64"/>
                  </a:lnTo>
                  <a:lnTo>
                    <a:pt x="20" y="82"/>
                  </a:lnTo>
                  <a:lnTo>
                    <a:pt x="18" y="102"/>
                  </a:lnTo>
                  <a:lnTo>
                    <a:pt x="16" y="121"/>
                  </a:lnTo>
                  <a:lnTo>
                    <a:pt x="14" y="127"/>
                  </a:lnTo>
                  <a:lnTo>
                    <a:pt x="12" y="132"/>
                  </a:lnTo>
                  <a:lnTo>
                    <a:pt x="9" y="139"/>
                  </a:lnTo>
                  <a:lnTo>
                    <a:pt x="0" y="159"/>
                  </a:lnTo>
                  <a:lnTo>
                    <a:pt x="14" y="175"/>
                  </a:lnTo>
                  <a:lnTo>
                    <a:pt x="39" y="207"/>
                  </a:lnTo>
                  <a:lnTo>
                    <a:pt x="66" y="236"/>
                  </a:lnTo>
                  <a:lnTo>
                    <a:pt x="78" y="250"/>
                  </a:lnTo>
                  <a:lnTo>
                    <a:pt x="80" y="254"/>
                  </a:lnTo>
                  <a:lnTo>
                    <a:pt x="78" y="259"/>
                  </a:lnTo>
                  <a:lnTo>
                    <a:pt x="76" y="266"/>
                  </a:lnTo>
                  <a:lnTo>
                    <a:pt x="74" y="275"/>
                  </a:lnTo>
                  <a:lnTo>
                    <a:pt x="67" y="295"/>
                  </a:lnTo>
                  <a:lnTo>
                    <a:pt x="66" y="309"/>
                  </a:lnTo>
                  <a:lnTo>
                    <a:pt x="83" y="318"/>
                  </a:lnTo>
                  <a:lnTo>
                    <a:pt x="106" y="332"/>
                  </a:lnTo>
                  <a:lnTo>
                    <a:pt x="124" y="357"/>
                  </a:lnTo>
                  <a:lnTo>
                    <a:pt x="145" y="381"/>
                  </a:lnTo>
                  <a:lnTo>
                    <a:pt x="179" y="382"/>
                  </a:lnTo>
                  <a:lnTo>
                    <a:pt x="220" y="388"/>
                  </a:lnTo>
                  <a:lnTo>
                    <a:pt x="259" y="393"/>
                  </a:lnTo>
                  <a:lnTo>
                    <a:pt x="294" y="397"/>
                  </a:lnTo>
                  <a:lnTo>
                    <a:pt x="310" y="377"/>
                  </a:lnTo>
                  <a:lnTo>
                    <a:pt x="328" y="356"/>
                  </a:lnTo>
                  <a:lnTo>
                    <a:pt x="338" y="345"/>
                  </a:lnTo>
                  <a:lnTo>
                    <a:pt x="347" y="338"/>
                  </a:lnTo>
                  <a:lnTo>
                    <a:pt x="354" y="332"/>
                  </a:lnTo>
                  <a:lnTo>
                    <a:pt x="362" y="331"/>
                  </a:lnTo>
                  <a:lnTo>
                    <a:pt x="363" y="338"/>
                  </a:lnTo>
                  <a:lnTo>
                    <a:pt x="369" y="347"/>
                  </a:lnTo>
                  <a:lnTo>
                    <a:pt x="377" y="357"/>
                  </a:lnTo>
                  <a:lnTo>
                    <a:pt x="386" y="368"/>
                  </a:lnTo>
                  <a:lnTo>
                    <a:pt x="397" y="379"/>
                  </a:lnTo>
                  <a:lnTo>
                    <a:pt x="408" y="388"/>
                  </a:lnTo>
                  <a:lnTo>
                    <a:pt x="420" y="393"/>
                  </a:lnTo>
                  <a:lnTo>
                    <a:pt x="429" y="397"/>
                  </a:lnTo>
                  <a:lnTo>
                    <a:pt x="452" y="391"/>
                  </a:lnTo>
                  <a:lnTo>
                    <a:pt x="466" y="386"/>
                  </a:lnTo>
                  <a:lnTo>
                    <a:pt x="473" y="384"/>
                  </a:lnTo>
                  <a:lnTo>
                    <a:pt x="480" y="384"/>
                  </a:lnTo>
                  <a:lnTo>
                    <a:pt x="487" y="386"/>
                  </a:lnTo>
                  <a:lnTo>
                    <a:pt x="494" y="388"/>
                  </a:lnTo>
                  <a:lnTo>
                    <a:pt x="494" y="373"/>
                  </a:lnTo>
                  <a:lnTo>
                    <a:pt x="496" y="361"/>
                  </a:lnTo>
                  <a:lnTo>
                    <a:pt x="500" y="350"/>
                  </a:lnTo>
                  <a:lnTo>
                    <a:pt x="505" y="341"/>
                  </a:lnTo>
                  <a:lnTo>
                    <a:pt x="512" y="329"/>
                  </a:lnTo>
                  <a:lnTo>
                    <a:pt x="512" y="325"/>
                  </a:lnTo>
                  <a:lnTo>
                    <a:pt x="509" y="325"/>
                  </a:lnTo>
                  <a:lnTo>
                    <a:pt x="505" y="325"/>
                  </a:lnTo>
                  <a:lnTo>
                    <a:pt x="502" y="322"/>
                  </a:lnTo>
                  <a:lnTo>
                    <a:pt x="498" y="316"/>
                  </a:lnTo>
                  <a:lnTo>
                    <a:pt x="491" y="302"/>
                  </a:lnTo>
                  <a:lnTo>
                    <a:pt x="484" y="282"/>
                  </a:lnTo>
                  <a:lnTo>
                    <a:pt x="475" y="264"/>
                  </a:lnTo>
                  <a:lnTo>
                    <a:pt x="468" y="239"/>
                  </a:lnTo>
                  <a:lnTo>
                    <a:pt x="459" y="212"/>
                  </a:lnTo>
                  <a:lnTo>
                    <a:pt x="452" y="186"/>
                  </a:lnTo>
                  <a:lnTo>
                    <a:pt x="441" y="136"/>
                  </a:lnTo>
                  <a:lnTo>
                    <a:pt x="438" y="112"/>
                  </a:lnTo>
                  <a:lnTo>
                    <a:pt x="434" y="111"/>
                  </a:lnTo>
                  <a:lnTo>
                    <a:pt x="425" y="105"/>
                  </a:lnTo>
                  <a:lnTo>
                    <a:pt x="420" y="100"/>
                  </a:lnTo>
                  <a:lnTo>
                    <a:pt x="416" y="91"/>
                  </a:lnTo>
                  <a:lnTo>
                    <a:pt x="415" y="80"/>
                  </a:lnTo>
                  <a:lnTo>
                    <a:pt x="413" y="64"/>
                  </a:lnTo>
                  <a:lnTo>
                    <a:pt x="413" y="59"/>
                  </a:lnTo>
                  <a:lnTo>
                    <a:pt x="409" y="55"/>
                  </a:lnTo>
                  <a:lnTo>
                    <a:pt x="406" y="50"/>
                  </a:lnTo>
                  <a:lnTo>
                    <a:pt x="399" y="46"/>
                  </a:lnTo>
                  <a:lnTo>
                    <a:pt x="385" y="41"/>
                  </a:lnTo>
                  <a:lnTo>
                    <a:pt x="367" y="37"/>
                  </a:lnTo>
                  <a:lnTo>
                    <a:pt x="333" y="34"/>
                  </a:lnTo>
                  <a:lnTo>
                    <a:pt x="317" y="32"/>
                  </a:lnTo>
                </a:path>
              </a:pathLst>
            </a:custGeom>
            <a:solidFill>
              <a:srgbClr val="EDF1F9"/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41" name="Freeform 48">
              <a:extLst>
                <a:ext uri="{FF2B5EF4-FFF2-40B4-BE49-F238E27FC236}">
                  <a16:creationId xmlns:a16="http://schemas.microsoft.com/office/drawing/2014/main" id="{E4CA9C5A-9285-D050-C34B-3F74F972E9F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93756" y="4977163"/>
              <a:ext cx="591184" cy="599853"/>
            </a:xfrm>
            <a:custGeom>
              <a:avLst/>
              <a:gdLst>
                <a:gd name="T0" fmla="*/ 2147483646 w 361"/>
                <a:gd name="T1" fmla="*/ 2147483646 h 419"/>
                <a:gd name="T2" fmla="*/ 2147483646 w 361"/>
                <a:gd name="T3" fmla="*/ 2147483646 h 419"/>
                <a:gd name="T4" fmla="*/ 2147483646 w 361"/>
                <a:gd name="T5" fmla="*/ 2147483646 h 419"/>
                <a:gd name="T6" fmla="*/ 2147483646 w 361"/>
                <a:gd name="T7" fmla="*/ 2147483646 h 419"/>
                <a:gd name="T8" fmla="*/ 2147483646 w 361"/>
                <a:gd name="T9" fmla="*/ 2147483646 h 419"/>
                <a:gd name="T10" fmla="*/ 2147483646 w 361"/>
                <a:gd name="T11" fmla="*/ 2147483646 h 419"/>
                <a:gd name="T12" fmla="*/ 2147483646 w 361"/>
                <a:gd name="T13" fmla="*/ 2147483646 h 419"/>
                <a:gd name="T14" fmla="*/ 2147483646 w 361"/>
                <a:gd name="T15" fmla="*/ 2147483646 h 419"/>
                <a:gd name="T16" fmla="*/ 2147483646 w 361"/>
                <a:gd name="T17" fmla="*/ 2147483646 h 419"/>
                <a:gd name="T18" fmla="*/ 2147483646 w 361"/>
                <a:gd name="T19" fmla="*/ 2147483646 h 419"/>
                <a:gd name="T20" fmla="*/ 2147483646 w 361"/>
                <a:gd name="T21" fmla="*/ 2147483646 h 419"/>
                <a:gd name="T22" fmla="*/ 2147483646 w 361"/>
                <a:gd name="T23" fmla="*/ 2147483646 h 419"/>
                <a:gd name="T24" fmla="*/ 2147483646 w 361"/>
                <a:gd name="T25" fmla="*/ 2147483646 h 419"/>
                <a:gd name="T26" fmla="*/ 2147483646 w 361"/>
                <a:gd name="T27" fmla="*/ 2147483646 h 419"/>
                <a:gd name="T28" fmla="*/ 2147483646 w 361"/>
                <a:gd name="T29" fmla="*/ 2147483646 h 419"/>
                <a:gd name="T30" fmla="*/ 2147483646 w 361"/>
                <a:gd name="T31" fmla="*/ 2147483646 h 419"/>
                <a:gd name="T32" fmla="*/ 2147483646 w 361"/>
                <a:gd name="T33" fmla="*/ 2147483646 h 419"/>
                <a:gd name="T34" fmla="*/ 2147483646 w 361"/>
                <a:gd name="T35" fmla="*/ 2147483646 h 419"/>
                <a:gd name="T36" fmla="*/ 2147483646 w 361"/>
                <a:gd name="T37" fmla="*/ 2147483646 h 419"/>
                <a:gd name="T38" fmla="*/ 2147483646 w 361"/>
                <a:gd name="T39" fmla="*/ 2147483646 h 419"/>
                <a:gd name="T40" fmla="*/ 2147483646 w 361"/>
                <a:gd name="T41" fmla="*/ 2147483646 h 419"/>
                <a:gd name="T42" fmla="*/ 2147483646 w 361"/>
                <a:gd name="T43" fmla="*/ 2147483646 h 419"/>
                <a:gd name="T44" fmla="*/ 2147483646 w 361"/>
                <a:gd name="T45" fmla="*/ 2147483646 h 419"/>
                <a:gd name="T46" fmla="*/ 2147483646 w 361"/>
                <a:gd name="T47" fmla="*/ 2147483646 h 419"/>
                <a:gd name="T48" fmla="*/ 2147483646 w 361"/>
                <a:gd name="T49" fmla="*/ 2147483646 h 419"/>
                <a:gd name="T50" fmla="*/ 0 w 361"/>
                <a:gd name="T51" fmla="*/ 2147483646 h 419"/>
                <a:gd name="T52" fmla="*/ 2147483646 w 361"/>
                <a:gd name="T53" fmla="*/ 2147483646 h 419"/>
                <a:gd name="T54" fmla="*/ 2147483646 w 361"/>
                <a:gd name="T55" fmla="*/ 2147483646 h 419"/>
                <a:gd name="T56" fmla="*/ 2147483646 w 361"/>
                <a:gd name="T57" fmla="*/ 2147483646 h 419"/>
                <a:gd name="T58" fmla="*/ 2147483646 w 361"/>
                <a:gd name="T59" fmla="*/ 2147483646 h 419"/>
                <a:gd name="T60" fmla="*/ 2147483646 w 361"/>
                <a:gd name="T61" fmla="*/ 2147483646 h 419"/>
                <a:gd name="T62" fmla="*/ 2147483646 w 361"/>
                <a:gd name="T63" fmla="*/ 2147483646 h 419"/>
                <a:gd name="T64" fmla="*/ 2147483646 w 361"/>
                <a:gd name="T65" fmla="*/ 2147483646 h 419"/>
                <a:gd name="T66" fmla="*/ 2147483646 w 361"/>
                <a:gd name="T67" fmla="*/ 2147483646 h 419"/>
                <a:gd name="T68" fmla="*/ 2147483646 w 361"/>
                <a:gd name="T69" fmla="*/ 2147483646 h 419"/>
                <a:gd name="T70" fmla="*/ 2147483646 w 361"/>
                <a:gd name="T71" fmla="*/ 2147483646 h 419"/>
                <a:gd name="T72" fmla="*/ 2147483646 w 361"/>
                <a:gd name="T73" fmla="*/ 2147483646 h 419"/>
                <a:gd name="T74" fmla="*/ 2147483646 w 361"/>
                <a:gd name="T75" fmla="*/ 2147483646 h 419"/>
                <a:gd name="T76" fmla="*/ 2147483646 w 361"/>
                <a:gd name="T77" fmla="*/ 2147483646 h 419"/>
                <a:gd name="T78" fmla="*/ 2147483646 w 361"/>
                <a:gd name="T79" fmla="*/ 2147483646 h 419"/>
                <a:gd name="T80" fmla="*/ 2147483646 w 361"/>
                <a:gd name="T81" fmla="*/ 2147483646 h 419"/>
                <a:gd name="T82" fmla="*/ 2147483646 w 361"/>
                <a:gd name="T83" fmla="*/ 2147483646 h 419"/>
                <a:gd name="T84" fmla="*/ 2147483646 w 361"/>
                <a:gd name="T85" fmla="*/ 2147483646 h 419"/>
                <a:gd name="T86" fmla="*/ 2147483646 w 361"/>
                <a:gd name="T87" fmla="*/ 2147483646 h 419"/>
                <a:gd name="T88" fmla="*/ 2147483646 w 361"/>
                <a:gd name="T89" fmla="*/ 2147483646 h 419"/>
                <a:gd name="T90" fmla="*/ 2147483646 w 361"/>
                <a:gd name="T91" fmla="*/ 2147483646 h 419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361" h="419">
                  <a:moveTo>
                    <a:pt x="321" y="265"/>
                  </a:moveTo>
                  <a:lnTo>
                    <a:pt x="308" y="253"/>
                  </a:lnTo>
                  <a:lnTo>
                    <a:pt x="298" y="242"/>
                  </a:lnTo>
                  <a:lnTo>
                    <a:pt x="290" y="233"/>
                  </a:lnTo>
                  <a:lnTo>
                    <a:pt x="283" y="220"/>
                  </a:lnTo>
                  <a:lnTo>
                    <a:pt x="257" y="204"/>
                  </a:lnTo>
                  <a:lnTo>
                    <a:pt x="243" y="199"/>
                  </a:lnTo>
                  <a:lnTo>
                    <a:pt x="244" y="181"/>
                  </a:lnTo>
                  <a:lnTo>
                    <a:pt x="250" y="167"/>
                  </a:lnTo>
                  <a:lnTo>
                    <a:pt x="253" y="156"/>
                  </a:lnTo>
                  <a:lnTo>
                    <a:pt x="257" y="142"/>
                  </a:lnTo>
                  <a:lnTo>
                    <a:pt x="241" y="120"/>
                  </a:lnTo>
                  <a:lnTo>
                    <a:pt x="216" y="93"/>
                  </a:lnTo>
                  <a:lnTo>
                    <a:pt x="193" y="68"/>
                  </a:lnTo>
                  <a:lnTo>
                    <a:pt x="177" y="45"/>
                  </a:lnTo>
                  <a:lnTo>
                    <a:pt x="184" y="29"/>
                  </a:lnTo>
                  <a:lnTo>
                    <a:pt x="191" y="13"/>
                  </a:lnTo>
                  <a:lnTo>
                    <a:pt x="175" y="9"/>
                  </a:lnTo>
                  <a:lnTo>
                    <a:pt x="158" y="6"/>
                  </a:lnTo>
                  <a:lnTo>
                    <a:pt x="142" y="2"/>
                  </a:lnTo>
                  <a:lnTo>
                    <a:pt x="131" y="0"/>
                  </a:lnTo>
                  <a:lnTo>
                    <a:pt x="115" y="7"/>
                  </a:lnTo>
                  <a:lnTo>
                    <a:pt x="99" y="18"/>
                  </a:lnTo>
                  <a:lnTo>
                    <a:pt x="97" y="20"/>
                  </a:lnTo>
                  <a:lnTo>
                    <a:pt x="95" y="22"/>
                  </a:lnTo>
                  <a:lnTo>
                    <a:pt x="94" y="25"/>
                  </a:lnTo>
                  <a:lnTo>
                    <a:pt x="90" y="29"/>
                  </a:lnTo>
                  <a:lnTo>
                    <a:pt x="90" y="40"/>
                  </a:lnTo>
                  <a:lnTo>
                    <a:pt x="88" y="49"/>
                  </a:lnTo>
                  <a:lnTo>
                    <a:pt x="85" y="56"/>
                  </a:lnTo>
                  <a:lnTo>
                    <a:pt x="81" y="61"/>
                  </a:lnTo>
                  <a:lnTo>
                    <a:pt x="76" y="68"/>
                  </a:lnTo>
                  <a:lnTo>
                    <a:pt x="72" y="75"/>
                  </a:lnTo>
                  <a:lnTo>
                    <a:pt x="71" y="83"/>
                  </a:lnTo>
                  <a:lnTo>
                    <a:pt x="71" y="93"/>
                  </a:lnTo>
                  <a:lnTo>
                    <a:pt x="69" y="104"/>
                  </a:lnTo>
                  <a:lnTo>
                    <a:pt x="65" y="117"/>
                  </a:lnTo>
                  <a:lnTo>
                    <a:pt x="60" y="145"/>
                  </a:lnTo>
                  <a:lnTo>
                    <a:pt x="55" y="172"/>
                  </a:lnTo>
                  <a:lnTo>
                    <a:pt x="51" y="197"/>
                  </a:lnTo>
                  <a:lnTo>
                    <a:pt x="49" y="224"/>
                  </a:lnTo>
                  <a:lnTo>
                    <a:pt x="49" y="226"/>
                  </a:lnTo>
                  <a:lnTo>
                    <a:pt x="51" y="227"/>
                  </a:lnTo>
                  <a:lnTo>
                    <a:pt x="49" y="236"/>
                  </a:lnTo>
                  <a:lnTo>
                    <a:pt x="42" y="249"/>
                  </a:lnTo>
                  <a:lnTo>
                    <a:pt x="32" y="261"/>
                  </a:lnTo>
                  <a:lnTo>
                    <a:pt x="23" y="276"/>
                  </a:lnTo>
                  <a:lnTo>
                    <a:pt x="12" y="288"/>
                  </a:lnTo>
                  <a:lnTo>
                    <a:pt x="5" y="303"/>
                  </a:lnTo>
                  <a:lnTo>
                    <a:pt x="2" y="308"/>
                  </a:lnTo>
                  <a:lnTo>
                    <a:pt x="0" y="315"/>
                  </a:lnTo>
                  <a:lnTo>
                    <a:pt x="0" y="320"/>
                  </a:lnTo>
                  <a:lnTo>
                    <a:pt x="2" y="324"/>
                  </a:lnTo>
                  <a:lnTo>
                    <a:pt x="3" y="328"/>
                  </a:lnTo>
                  <a:lnTo>
                    <a:pt x="7" y="331"/>
                  </a:lnTo>
                  <a:lnTo>
                    <a:pt x="10" y="335"/>
                  </a:lnTo>
                  <a:lnTo>
                    <a:pt x="14" y="337"/>
                  </a:lnTo>
                  <a:lnTo>
                    <a:pt x="26" y="337"/>
                  </a:lnTo>
                  <a:lnTo>
                    <a:pt x="41" y="340"/>
                  </a:lnTo>
                  <a:lnTo>
                    <a:pt x="48" y="342"/>
                  </a:lnTo>
                  <a:lnTo>
                    <a:pt x="55" y="344"/>
                  </a:lnTo>
                  <a:lnTo>
                    <a:pt x="60" y="347"/>
                  </a:lnTo>
                  <a:lnTo>
                    <a:pt x="65" y="351"/>
                  </a:lnTo>
                  <a:lnTo>
                    <a:pt x="74" y="360"/>
                  </a:lnTo>
                  <a:lnTo>
                    <a:pt x="90" y="372"/>
                  </a:lnTo>
                  <a:lnTo>
                    <a:pt x="97" y="379"/>
                  </a:lnTo>
                  <a:lnTo>
                    <a:pt x="104" y="387"/>
                  </a:lnTo>
                  <a:lnTo>
                    <a:pt x="108" y="396"/>
                  </a:lnTo>
                  <a:lnTo>
                    <a:pt x="110" y="403"/>
                  </a:lnTo>
                  <a:lnTo>
                    <a:pt x="110" y="406"/>
                  </a:lnTo>
                  <a:lnTo>
                    <a:pt x="111" y="412"/>
                  </a:lnTo>
                  <a:lnTo>
                    <a:pt x="115" y="415"/>
                  </a:lnTo>
                  <a:lnTo>
                    <a:pt x="117" y="417"/>
                  </a:lnTo>
                  <a:lnTo>
                    <a:pt x="127" y="419"/>
                  </a:lnTo>
                  <a:lnTo>
                    <a:pt x="136" y="417"/>
                  </a:lnTo>
                  <a:lnTo>
                    <a:pt x="140" y="415"/>
                  </a:lnTo>
                  <a:lnTo>
                    <a:pt x="145" y="413"/>
                  </a:lnTo>
                  <a:lnTo>
                    <a:pt x="149" y="408"/>
                  </a:lnTo>
                  <a:lnTo>
                    <a:pt x="154" y="403"/>
                  </a:lnTo>
                  <a:lnTo>
                    <a:pt x="182" y="397"/>
                  </a:lnTo>
                  <a:lnTo>
                    <a:pt x="207" y="392"/>
                  </a:lnTo>
                  <a:lnTo>
                    <a:pt x="207" y="390"/>
                  </a:lnTo>
                  <a:lnTo>
                    <a:pt x="209" y="390"/>
                  </a:lnTo>
                  <a:lnTo>
                    <a:pt x="239" y="367"/>
                  </a:lnTo>
                  <a:lnTo>
                    <a:pt x="292" y="329"/>
                  </a:lnTo>
                  <a:lnTo>
                    <a:pt x="319" y="308"/>
                  </a:lnTo>
                  <a:lnTo>
                    <a:pt x="342" y="292"/>
                  </a:lnTo>
                  <a:lnTo>
                    <a:pt x="351" y="285"/>
                  </a:lnTo>
                  <a:lnTo>
                    <a:pt x="358" y="278"/>
                  </a:lnTo>
                  <a:lnTo>
                    <a:pt x="361" y="274"/>
                  </a:lnTo>
                  <a:lnTo>
                    <a:pt x="361" y="272"/>
                  </a:lnTo>
                  <a:lnTo>
                    <a:pt x="340" y="269"/>
                  </a:lnTo>
                  <a:lnTo>
                    <a:pt x="321" y="265"/>
                  </a:lnTo>
                </a:path>
              </a:pathLst>
            </a:custGeom>
            <a:solidFill>
              <a:srgbClr val="86EAAE"/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42" name="Freeform 49">
              <a:extLst>
                <a:ext uri="{FF2B5EF4-FFF2-40B4-BE49-F238E27FC236}">
                  <a16:creationId xmlns:a16="http://schemas.microsoft.com/office/drawing/2014/main" id="{40056B0F-B3C6-386D-445D-BED22A3B3E61}"/>
                </a:ext>
              </a:extLst>
            </p:cNvPr>
            <p:cNvSpPr>
              <a:spLocks/>
            </p:cNvSpPr>
            <p:nvPr/>
          </p:nvSpPr>
          <p:spPr bwMode="auto">
            <a:xfrm>
              <a:off x="6386916" y="5290033"/>
              <a:ext cx="1003840" cy="1139289"/>
            </a:xfrm>
            <a:custGeom>
              <a:avLst/>
              <a:gdLst>
                <a:gd name="T0" fmla="*/ 2147483646 w 618"/>
                <a:gd name="T1" fmla="*/ 2147483646 h 792"/>
                <a:gd name="T2" fmla="*/ 2147483646 w 618"/>
                <a:gd name="T3" fmla="*/ 2147483646 h 792"/>
                <a:gd name="T4" fmla="*/ 2147483646 w 618"/>
                <a:gd name="T5" fmla="*/ 2147483646 h 792"/>
                <a:gd name="T6" fmla="*/ 2147483646 w 618"/>
                <a:gd name="T7" fmla="*/ 2147483646 h 792"/>
                <a:gd name="T8" fmla="*/ 2147483646 w 618"/>
                <a:gd name="T9" fmla="*/ 2147483646 h 792"/>
                <a:gd name="T10" fmla="*/ 2147483646 w 618"/>
                <a:gd name="T11" fmla="*/ 2147483646 h 792"/>
                <a:gd name="T12" fmla="*/ 2147483646 w 618"/>
                <a:gd name="T13" fmla="*/ 2147483646 h 792"/>
                <a:gd name="T14" fmla="*/ 2147483646 w 618"/>
                <a:gd name="T15" fmla="*/ 2147483646 h 792"/>
                <a:gd name="T16" fmla="*/ 2147483646 w 618"/>
                <a:gd name="T17" fmla="*/ 2147483646 h 792"/>
                <a:gd name="T18" fmla="*/ 2147483646 w 618"/>
                <a:gd name="T19" fmla="*/ 2147483646 h 792"/>
                <a:gd name="T20" fmla="*/ 2147483646 w 618"/>
                <a:gd name="T21" fmla="*/ 2147483646 h 792"/>
                <a:gd name="T22" fmla="*/ 2147483646 w 618"/>
                <a:gd name="T23" fmla="*/ 2147483646 h 792"/>
                <a:gd name="T24" fmla="*/ 2147483646 w 618"/>
                <a:gd name="T25" fmla="*/ 2147483646 h 792"/>
                <a:gd name="T26" fmla="*/ 2147483646 w 618"/>
                <a:gd name="T27" fmla="*/ 2147483646 h 792"/>
                <a:gd name="T28" fmla="*/ 2147483646 w 618"/>
                <a:gd name="T29" fmla="*/ 0 h 792"/>
                <a:gd name="T30" fmla="*/ 2147483646 w 618"/>
                <a:gd name="T31" fmla="*/ 2147483646 h 792"/>
                <a:gd name="T32" fmla="*/ 2147483646 w 618"/>
                <a:gd name="T33" fmla="*/ 2147483646 h 792"/>
                <a:gd name="T34" fmla="*/ 2147483646 w 618"/>
                <a:gd name="T35" fmla="*/ 2147483646 h 792"/>
                <a:gd name="T36" fmla="*/ 2147483646 w 618"/>
                <a:gd name="T37" fmla="*/ 2147483646 h 792"/>
                <a:gd name="T38" fmla="*/ 2147483646 w 618"/>
                <a:gd name="T39" fmla="*/ 2147483646 h 792"/>
                <a:gd name="T40" fmla="*/ 2147483646 w 618"/>
                <a:gd name="T41" fmla="*/ 2147483646 h 792"/>
                <a:gd name="T42" fmla="*/ 2147483646 w 618"/>
                <a:gd name="T43" fmla="*/ 2147483646 h 792"/>
                <a:gd name="T44" fmla="*/ 2147483646 w 618"/>
                <a:gd name="T45" fmla="*/ 2147483646 h 792"/>
                <a:gd name="T46" fmla="*/ 0 w 618"/>
                <a:gd name="T47" fmla="*/ 2147483646 h 792"/>
                <a:gd name="T48" fmla="*/ 2147483646 w 618"/>
                <a:gd name="T49" fmla="*/ 2147483646 h 792"/>
                <a:gd name="T50" fmla="*/ 2147483646 w 618"/>
                <a:gd name="T51" fmla="*/ 2147483646 h 792"/>
                <a:gd name="T52" fmla="*/ 2147483646 w 618"/>
                <a:gd name="T53" fmla="*/ 2147483646 h 792"/>
                <a:gd name="T54" fmla="*/ 2147483646 w 618"/>
                <a:gd name="T55" fmla="*/ 2147483646 h 792"/>
                <a:gd name="T56" fmla="*/ 2147483646 w 618"/>
                <a:gd name="T57" fmla="*/ 2147483646 h 792"/>
                <a:gd name="T58" fmla="*/ 2147483646 w 618"/>
                <a:gd name="T59" fmla="*/ 2147483646 h 792"/>
                <a:gd name="T60" fmla="*/ 2147483646 w 618"/>
                <a:gd name="T61" fmla="*/ 2147483646 h 792"/>
                <a:gd name="T62" fmla="*/ 2147483646 w 618"/>
                <a:gd name="T63" fmla="*/ 2147483646 h 792"/>
                <a:gd name="T64" fmla="*/ 2147483646 w 618"/>
                <a:gd name="T65" fmla="*/ 2147483646 h 792"/>
                <a:gd name="T66" fmla="*/ 2147483646 w 618"/>
                <a:gd name="T67" fmla="*/ 2147483646 h 792"/>
                <a:gd name="T68" fmla="*/ 2147483646 w 618"/>
                <a:gd name="T69" fmla="*/ 2147483646 h 792"/>
                <a:gd name="T70" fmla="*/ 2147483646 w 618"/>
                <a:gd name="T71" fmla="*/ 2147483646 h 792"/>
                <a:gd name="T72" fmla="*/ 2147483646 w 618"/>
                <a:gd name="T73" fmla="*/ 2147483646 h 792"/>
                <a:gd name="T74" fmla="*/ 2147483646 w 618"/>
                <a:gd name="T75" fmla="*/ 2147483646 h 792"/>
                <a:gd name="T76" fmla="*/ 2147483646 w 618"/>
                <a:gd name="T77" fmla="*/ 2147483646 h 792"/>
                <a:gd name="T78" fmla="*/ 2147483646 w 618"/>
                <a:gd name="T79" fmla="*/ 2147483646 h 792"/>
                <a:gd name="T80" fmla="*/ 2147483646 w 618"/>
                <a:gd name="T81" fmla="*/ 2147483646 h 792"/>
                <a:gd name="T82" fmla="*/ 2147483646 w 618"/>
                <a:gd name="T83" fmla="*/ 2147483646 h 792"/>
                <a:gd name="T84" fmla="*/ 2147483646 w 618"/>
                <a:gd name="T85" fmla="*/ 2147483646 h 792"/>
                <a:gd name="T86" fmla="*/ 2147483646 w 618"/>
                <a:gd name="T87" fmla="*/ 2147483646 h 792"/>
                <a:gd name="T88" fmla="*/ 2147483646 w 618"/>
                <a:gd name="T89" fmla="*/ 2147483646 h 792"/>
                <a:gd name="T90" fmla="*/ 2147483646 w 618"/>
                <a:gd name="T91" fmla="*/ 2147483646 h 792"/>
                <a:gd name="T92" fmla="*/ 2147483646 w 618"/>
                <a:gd name="T93" fmla="*/ 2147483646 h 792"/>
                <a:gd name="T94" fmla="*/ 2147483646 w 618"/>
                <a:gd name="T95" fmla="*/ 2147483646 h 792"/>
                <a:gd name="T96" fmla="*/ 2147483646 w 618"/>
                <a:gd name="T97" fmla="*/ 2147483646 h 792"/>
                <a:gd name="T98" fmla="*/ 2147483646 w 618"/>
                <a:gd name="T99" fmla="*/ 2147483646 h 792"/>
                <a:gd name="T100" fmla="*/ 2147483646 w 618"/>
                <a:gd name="T101" fmla="*/ 2147483646 h 792"/>
                <a:gd name="T102" fmla="*/ 2147483646 w 618"/>
                <a:gd name="T103" fmla="*/ 2147483646 h 792"/>
                <a:gd name="T104" fmla="*/ 2147483646 w 618"/>
                <a:gd name="T105" fmla="*/ 2147483646 h 792"/>
                <a:gd name="T106" fmla="*/ 2147483646 w 618"/>
                <a:gd name="T107" fmla="*/ 2147483646 h 792"/>
                <a:gd name="T108" fmla="*/ 2147483646 w 618"/>
                <a:gd name="T109" fmla="*/ 2147483646 h 792"/>
                <a:gd name="T110" fmla="*/ 2147483646 w 618"/>
                <a:gd name="T111" fmla="*/ 2147483646 h 792"/>
                <a:gd name="T112" fmla="*/ 2147483646 w 618"/>
                <a:gd name="T113" fmla="*/ 2147483646 h 792"/>
                <a:gd name="T114" fmla="*/ 2147483646 w 618"/>
                <a:gd name="T115" fmla="*/ 2147483646 h 792"/>
                <a:gd name="T116" fmla="*/ 2147483646 w 618"/>
                <a:gd name="T117" fmla="*/ 2147483646 h 79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618" h="792">
                  <a:moveTo>
                    <a:pt x="618" y="429"/>
                  </a:moveTo>
                  <a:lnTo>
                    <a:pt x="616" y="416"/>
                  </a:lnTo>
                  <a:lnTo>
                    <a:pt x="615" y="402"/>
                  </a:lnTo>
                  <a:lnTo>
                    <a:pt x="611" y="388"/>
                  </a:lnTo>
                  <a:lnTo>
                    <a:pt x="606" y="373"/>
                  </a:lnTo>
                  <a:lnTo>
                    <a:pt x="599" y="364"/>
                  </a:lnTo>
                  <a:lnTo>
                    <a:pt x="595" y="355"/>
                  </a:lnTo>
                  <a:lnTo>
                    <a:pt x="595" y="350"/>
                  </a:lnTo>
                  <a:lnTo>
                    <a:pt x="595" y="345"/>
                  </a:lnTo>
                  <a:lnTo>
                    <a:pt x="595" y="339"/>
                  </a:lnTo>
                  <a:lnTo>
                    <a:pt x="597" y="334"/>
                  </a:lnTo>
                  <a:lnTo>
                    <a:pt x="593" y="311"/>
                  </a:lnTo>
                  <a:lnTo>
                    <a:pt x="586" y="287"/>
                  </a:lnTo>
                  <a:lnTo>
                    <a:pt x="581" y="279"/>
                  </a:lnTo>
                  <a:lnTo>
                    <a:pt x="576" y="270"/>
                  </a:lnTo>
                  <a:lnTo>
                    <a:pt x="563" y="261"/>
                  </a:lnTo>
                  <a:lnTo>
                    <a:pt x="542" y="250"/>
                  </a:lnTo>
                  <a:lnTo>
                    <a:pt x="537" y="248"/>
                  </a:lnTo>
                  <a:lnTo>
                    <a:pt x="533" y="246"/>
                  </a:lnTo>
                  <a:lnTo>
                    <a:pt x="528" y="243"/>
                  </a:lnTo>
                  <a:lnTo>
                    <a:pt x="524" y="237"/>
                  </a:lnTo>
                  <a:lnTo>
                    <a:pt x="517" y="225"/>
                  </a:lnTo>
                  <a:lnTo>
                    <a:pt x="510" y="211"/>
                  </a:lnTo>
                  <a:lnTo>
                    <a:pt x="503" y="182"/>
                  </a:lnTo>
                  <a:lnTo>
                    <a:pt x="499" y="164"/>
                  </a:lnTo>
                  <a:lnTo>
                    <a:pt x="510" y="152"/>
                  </a:lnTo>
                  <a:lnTo>
                    <a:pt x="519" y="139"/>
                  </a:lnTo>
                  <a:lnTo>
                    <a:pt x="528" y="127"/>
                  </a:lnTo>
                  <a:lnTo>
                    <a:pt x="535" y="114"/>
                  </a:lnTo>
                  <a:lnTo>
                    <a:pt x="542" y="101"/>
                  </a:lnTo>
                  <a:lnTo>
                    <a:pt x="547" y="87"/>
                  </a:lnTo>
                  <a:lnTo>
                    <a:pt x="551" y="73"/>
                  </a:lnTo>
                  <a:lnTo>
                    <a:pt x="554" y="57"/>
                  </a:lnTo>
                  <a:lnTo>
                    <a:pt x="540" y="55"/>
                  </a:lnTo>
                  <a:lnTo>
                    <a:pt x="528" y="55"/>
                  </a:lnTo>
                  <a:lnTo>
                    <a:pt x="510" y="62"/>
                  </a:lnTo>
                  <a:lnTo>
                    <a:pt x="491" y="66"/>
                  </a:lnTo>
                  <a:lnTo>
                    <a:pt x="484" y="64"/>
                  </a:lnTo>
                  <a:lnTo>
                    <a:pt x="478" y="62"/>
                  </a:lnTo>
                  <a:lnTo>
                    <a:pt x="473" y="59"/>
                  </a:lnTo>
                  <a:lnTo>
                    <a:pt x="468" y="55"/>
                  </a:lnTo>
                  <a:lnTo>
                    <a:pt x="455" y="46"/>
                  </a:lnTo>
                  <a:lnTo>
                    <a:pt x="445" y="35"/>
                  </a:lnTo>
                  <a:lnTo>
                    <a:pt x="429" y="12"/>
                  </a:lnTo>
                  <a:lnTo>
                    <a:pt x="420" y="0"/>
                  </a:lnTo>
                  <a:lnTo>
                    <a:pt x="411" y="7"/>
                  </a:lnTo>
                  <a:lnTo>
                    <a:pt x="400" y="14"/>
                  </a:lnTo>
                  <a:lnTo>
                    <a:pt x="391" y="21"/>
                  </a:lnTo>
                  <a:lnTo>
                    <a:pt x="383" y="30"/>
                  </a:lnTo>
                  <a:lnTo>
                    <a:pt x="368" y="48"/>
                  </a:lnTo>
                  <a:lnTo>
                    <a:pt x="354" y="66"/>
                  </a:lnTo>
                  <a:lnTo>
                    <a:pt x="326" y="62"/>
                  </a:lnTo>
                  <a:lnTo>
                    <a:pt x="292" y="59"/>
                  </a:lnTo>
                  <a:lnTo>
                    <a:pt x="264" y="55"/>
                  </a:lnTo>
                  <a:lnTo>
                    <a:pt x="244" y="53"/>
                  </a:lnTo>
                  <a:lnTo>
                    <a:pt x="230" y="67"/>
                  </a:lnTo>
                  <a:lnTo>
                    <a:pt x="209" y="84"/>
                  </a:lnTo>
                  <a:lnTo>
                    <a:pt x="184" y="103"/>
                  </a:lnTo>
                  <a:lnTo>
                    <a:pt x="157" y="121"/>
                  </a:lnTo>
                  <a:lnTo>
                    <a:pt x="133" y="139"/>
                  </a:lnTo>
                  <a:lnTo>
                    <a:pt x="111" y="153"/>
                  </a:lnTo>
                  <a:lnTo>
                    <a:pt x="97" y="166"/>
                  </a:lnTo>
                  <a:lnTo>
                    <a:pt x="92" y="173"/>
                  </a:lnTo>
                  <a:lnTo>
                    <a:pt x="67" y="177"/>
                  </a:lnTo>
                  <a:lnTo>
                    <a:pt x="51" y="180"/>
                  </a:lnTo>
                  <a:lnTo>
                    <a:pt x="42" y="182"/>
                  </a:lnTo>
                  <a:lnTo>
                    <a:pt x="37" y="184"/>
                  </a:lnTo>
                  <a:lnTo>
                    <a:pt x="28" y="193"/>
                  </a:lnTo>
                  <a:lnTo>
                    <a:pt x="19" y="200"/>
                  </a:lnTo>
                  <a:lnTo>
                    <a:pt x="7" y="200"/>
                  </a:lnTo>
                  <a:lnTo>
                    <a:pt x="2" y="200"/>
                  </a:lnTo>
                  <a:lnTo>
                    <a:pt x="0" y="205"/>
                  </a:lnTo>
                  <a:lnTo>
                    <a:pt x="0" y="214"/>
                  </a:lnTo>
                  <a:lnTo>
                    <a:pt x="2" y="223"/>
                  </a:lnTo>
                  <a:lnTo>
                    <a:pt x="5" y="230"/>
                  </a:lnTo>
                  <a:lnTo>
                    <a:pt x="10" y="252"/>
                  </a:lnTo>
                  <a:lnTo>
                    <a:pt x="17" y="279"/>
                  </a:lnTo>
                  <a:lnTo>
                    <a:pt x="23" y="284"/>
                  </a:lnTo>
                  <a:lnTo>
                    <a:pt x="30" y="291"/>
                  </a:lnTo>
                  <a:lnTo>
                    <a:pt x="30" y="302"/>
                  </a:lnTo>
                  <a:lnTo>
                    <a:pt x="32" y="311"/>
                  </a:lnTo>
                  <a:lnTo>
                    <a:pt x="35" y="318"/>
                  </a:lnTo>
                  <a:lnTo>
                    <a:pt x="41" y="323"/>
                  </a:lnTo>
                  <a:lnTo>
                    <a:pt x="48" y="330"/>
                  </a:lnTo>
                  <a:lnTo>
                    <a:pt x="55" y="339"/>
                  </a:lnTo>
                  <a:lnTo>
                    <a:pt x="72" y="350"/>
                  </a:lnTo>
                  <a:lnTo>
                    <a:pt x="90" y="361"/>
                  </a:lnTo>
                  <a:lnTo>
                    <a:pt x="106" y="370"/>
                  </a:lnTo>
                  <a:lnTo>
                    <a:pt x="113" y="372"/>
                  </a:lnTo>
                  <a:lnTo>
                    <a:pt x="118" y="372"/>
                  </a:lnTo>
                  <a:lnTo>
                    <a:pt x="122" y="373"/>
                  </a:lnTo>
                  <a:lnTo>
                    <a:pt x="124" y="375"/>
                  </a:lnTo>
                  <a:lnTo>
                    <a:pt x="126" y="379"/>
                  </a:lnTo>
                  <a:lnTo>
                    <a:pt x="124" y="389"/>
                  </a:lnTo>
                  <a:lnTo>
                    <a:pt x="120" y="400"/>
                  </a:lnTo>
                  <a:lnTo>
                    <a:pt x="113" y="414"/>
                  </a:lnTo>
                  <a:lnTo>
                    <a:pt x="104" y="427"/>
                  </a:lnTo>
                  <a:lnTo>
                    <a:pt x="94" y="441"/>
                  </a:lnTo>
                  <a:lnTo>
                    <a:pt x="83" y="452"/>
                  </a:lnTo>
                  <a:lnTo>
                    <a:pt x="69" y="465"/>
                  </a:lnTo>
                  <a:lnTo>
                    <a:pt x="55" y="481"/>
                  </a:lnTo>
                  <a:lnTo>
                    <a:pt x="60" y="493"/>
                  </a:lnTo>
                  <a:lnTo>
                    <a:pt x="71" y="522"/>
                  </a:lnTo>
                  <a:lnTo>
                    <a:pt x="85" y="552"/>
                  </a:lnTo>
                  <a:lnTo>
                    <a:pt x="92" y="568"/>
                  </a:lnTo>
                  <a:lnTo>
                    <a:pt x="101" y="563"/>
                  </a:lnTo>
                  <a:lnTo>
                    <a:pt x="106" y="563"/>
                  </a:lnTo>
                  <a:lnTo>
                    <a:pt x="111" y="565"/>
                  </a:lnTo>
                  <a:lnTo>
                    <a:pt x="115" y="568"/>
                  </a:lnTo>
                  <a:lnTo>
                    <a:pt x="118" y="579"/>
                  </a:lnTo>
                  <a:lnTo>
                    <a:pt x="120" y="588"/>
                  </a:lnTo>
                  <a:lnTo>
                    <a:pt x="127" y="602"/>
                  </a:lnTo>
                  <a:lnTo>
                    <a:pt x="131" y="609"/>
                  </a:lnTo>
                  <a:lnTo>
                    <a:pt x="136" y="617"/>
                  </a:lnTo>
                  <a:lnTo>
                    <a:pt x="149" y="627"/>
                  </a:lnTo>
                  <a:lnTo>
                    <a:pt x="154" y="643"/>
                  </a:lnTo>
                  <a:lnTo>
                    <a:pt x="157" y="663"/>
                  </a:lnTo>
                  <a:lnTo>
                    <a:pt x="154" y="665"/>
                  </a:lnTo>
                  <a:lnTo>
                    <a:pt x="152" y="667"/>
                  </a:lnTo>
                  <a:lnTo>
                    <a:pt x="150" y="670"/>
                  </a:lnTo>
                  <a:lnTo>
                    <a:pt x="150" y="674"/>
                  </a:lnTo>
                  <a:lnTo>
                    <a:pt x="150" y="683"/>
                  </a:lnTo>
                  <a:lnTo>
                    <a:pt x="150" y="690"/>
                  </a:lnTo>
                  <a:lnTo>
                    <a:pt x="157" y="699"/>
                  </a:lnTo>
                  <a:lnTo>
                    <a:pt x="161" y="708"/>
                  </a:lnTo>
                  <a:lnTo>
                    <a:pt x="166" y="717"/>
                  </a:lnTo>
                  <a:lnTo>
                    <a:pt x="177" y="733"/>
                  </a:lnTo>
                  <a:lnTo>
                    <a:pt x="182" y="742"/>
                  </a:lnTo>
                  <a:lnTo>
                    <a:pt x="189" y="751"/>
                  </a:lnTo>
                  <a:lnTo>
                    <a:pt x="196" y="756"/>
                  </a:lnTo>
                  <a:lnTo>
                    <a:pt x="204" y="758"/>
                  </a:lnTo>
                  <a:lnTo>
                    <a:pt x="219" y="776"/>
                  </a:lnTo>
                  <a:lnTo>
                    <a:pt x="237" y="792"/>
                  </a:lnTo>
                  <a:lnTo>
                    <a:pt x="243" y="787"/>
                  </a:lnTo>
                  <a:lnTo>
                    <a:pt x="250" y="783"/>
                  </a:lnTo>
                  <a:lnTo>
                    <a:pt x="258" y="779"/>
                  </a:lnTo>
                  <a:lnTo>
                    <a:pt x="269" y="776"/>
                  </a:lnTo>
                  <a:lnTo>
                    <a:pt x="287" y="772"/>
                  </a:lnTo>
                  <a:lnTo>
                    <a:pt x="301" y="769"/>
                  </a:lnTo>
                  <a:lnTo>
                    <a:pt x="308" y="761"/>
                  </a:lnTo>
                  <a:lnTo>
                    <a:pt x="317" y="751"/>
                  </a:lnTo>
                  <a:lnTo>
                    <a:pt x="317" y="742"/>
                  </a:lnTo>
                  <a:lnTo>
                    <a:pt x="317" y="731"/>
                  </a:lnTo>
                  <a:lnTo>
                    <a:pt x="322" y="729"/>
                  </a:lnTo>
                  <a:lnTo>
                    <a:pt x="328" y="727"/>
                  </a:lnTo>
                  <a:lnTo>
                    <a:pt x="335" y="720"/>
                  </a:lnTo>
                  <a:lnTo>
                    <a:pt x="345" y="708"/>
                  </a:lnTo>
                  <a:lnTo>
                    <a:pt x="358" y="697"/>
                  </a:lnTo>
                  <a:lnTo>
                    <a:pt x="365" y="692"/>
                  </a:lnTo>
                  <a:lnTo>
                    <a:pt x="367" y="688"/>
                  </a:lnTo>
                  <a:lnTo>
                    <a:pt x="372" y="683"/>
                  </a:lnTo>
                  <a:lnTo>
                    <a:pt x="377" y="677"/>
                  </a:lnTo>
                  <a:lnTo>
                    <a:pt x="386" y="670"/>
                  </a:lnTo>
                  <a:lnTo>
                    <a:pt x="400" y="660"/>
                  </a:lnTo>
                  <a:lnTo>
                    <a:pt x="411" y="652"/>
                  </a:lnTo>
                  <a:lnTo>
                    <a:pt x="407" y="642"/>
                  </a:lnTo>
                  <a:lnTo>
                    <a:pt x="407" y="636"/>
                  </a:lnTo>
                  <a:lnTo>
                    <a:pt x="413" y="634"/>
                  </a:lnTo>
                  <a:lnTo>
                    <a:pt x="423" y="634"/>
                  </a:lnTo>
                  <a:lnTo>
                    <a:pt x="423" y="626"/>
                  </a:lnTo>
                  <a:lnTo>
                    <a:pt x="425" y="609"/>
                  </a:lnTo>
                  <a:lnTo>
                    <a:pt x="427" y="593"/>
                  </a:lnTo>
                  <a:lnTo>
                    <a:pt x="429" y="581"/>
                  </a:lnTo>
                  <a:lnTo>
                    <a:pt x="429" y="575"/>
                  </a:lnTo>
                  <a:lnTo>
                    <a:pt x="429" y="570"/>
                  </a:lnTo>
                  <a:lnTo>
                    <a:pt x="430" y="565"/>
                  </a:lnTo>
                  <a:lnTo>
                    <a:pt x="430" y="559"/>
                  </a:lnTo>
                  <a:lnTo>
                    <a:pt x="443" y="545"/>
                  </a:lnTo>
                  <a:lnTo>
                    <a:pt x="452" y="529"/>
                  </a:lnTo>
                  <a:lnTo>
                    <a:pt x="469" y="516"/>
                  </a:lnTo>
                  <a:lnTo>
                    <a:pt x="487" y="506"/>
                  </a:lnTo>
                  <a:lnTo>
                    <a:pt x="491" y="507"/>
                  </a:lnTo>
                  <a:lnTo>
                    <a:pt x="492" y="507"/>
                  </a:lnTo>
                  <a:lnTo>
                    <a:pt x="519" y="488"/>
                  </a:lnTo>
                  <a:lnTo>
                    <a:pt x="560" y="461"/>
                  </a:lnTo>
                  <a:lnTo>
                    <a:pt x="601" y="438"/>
                  </a:lnTo>
                  <a:lnTo>
                    <a:pt x="618" y="429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43" name="Freeform 52">
              <a:extLst>
                <a:ext uri="{FF2B5EF4-FFF2-40B4-BE49-F238E27FC236}">
                  <a16:creationId xmlns:a16="http://schemas.microsoft.com/office/drawing/2014/main" id="{375636D8-A326-103A-C22C-73515FEA7432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0523" y="5100150"/>
              <a:ext cx="614595" cy="804839"/>
            </a:xfrm>
            <a:custGeom>
              <a:avLst/>
              <a:gdLst>
                <a:gd name="T0" fmla="*/ 2147483646 w 380"/>
                <a:gd name="T1" fmla="*/ 2147483646 h 560"/>
                <a:gd name="T2" fmla="*/ 2147483646 w 380"/>
                <a:gd name="T3" fmla="*/ 2147483646 h 560"/>
                <a:gd name="T4" fmla="*/ 2147483646 w 380"/>
                <a:gd name="T5" fmla="*/ 2147483646 h 560"/>
                <a:gd name="T6" fmla="*/ 2147483646 w 380"/>
                <a:gd name="T7" fmla="*/ 2147483646 h 560"/>
                <a:gd name="T8" fmla="*/ 2147483646 w 380"/>
                <a:gd name="T9" fmla="*/ 2147483646 h 560"/>
                <a:gd name="T10" fmla="*/ 2147483646 w 380"/>
                <a:gd name="T11" fmla="*/ 2147483646 h 560"/>
                <a:gd name="T12" fmla="*/ 2147483646 w 380"/>
                <a:gd name="T13" fmla="*/ 2147483646 h 560"/>
                <a:gd name="T14" fmla="*/ 2147483646 w 380"/>
                <a:gd name="T15" fmla="*/ 2147483646 h 560"/>
                <a:gd name="T16" fmla="*/ 2147483646 w 380"/>
                <a:gd name="T17" fmla="*/ 2147483646 h 560"/>
                <a:gd name="T18" fmla="*/ 2147483646 w 380"/>
                <a:gd name="T19" fmla="*/ 2147483646 h 560"/>
                <a:gd name="T20" fmla="*/ 2147483646 w 380"/>
                <a:gd name="T21" fmla="*/ 2147483646 h 560"/>
                <a:gd name="T22" fmla="*/ 2147483646 w 380"/>
                <a:gd name="T23" fmla="*/ 2147483646 h 560"/>
                <a:gd name="T24" fmla="*/ 2147483646 w 380"/>
                <a:gd name="T25" fmla="*/ 2147483646 h 560"/>
                <a:gd name="T26" fmla="*/ 2147483646 w 380"/>
                <a:gd name="T27" fmla="*/ 2147483646 h 560"/>
                <a:gd name="T28" fmla="*/ 2147483646 w 380"/>
                <a:gd name="T29" fmla="*/ 2147483646 h 560"/>
                <a:gd name="T30" fmla="*/ 2147483646 w 380"/>
                <a:gd name="T31" fmla="*/ 2147483646 h 560"/>
                <a:gd name="T32" fmla="*/ 2147483646 w 380"/>
                <a:gd name="T33" fmla="*/ 2147483646 h 560"/>
                <a:gd name="T34" fmla="*/ 2147483646 w 380"/>
                <a:gd name="T35" fmla="*/ 2147483646 h 560"/>
                <a:gd name="T36" fmla="*/ 2147483646 w 380"/>
                <a:gd name="T37" fmla="*/ 2147483646 h 560"/>
                <a:gd name="T38" fmla="*/ 2147483646 w 380"/>
                <a:gd name="T39" fmla="*/ 2147483646 h 560"/>
                <a:gd name="T40" fmla="*/ 2147483646 w 380"/>
                <a:gd name="T41" fmla="*/ 2147483646 h 560"/>
                <a:gd name="T42" fmla="*/ 2147483646 w 380"/>
                <a:gd name="T43" fmla="*/ 2147483646 h 560"/>
                <a:gd name="T44" fmla="*/ 2147483646 w 380"/>
                <a:gd name="T45" fmla="*/ 2147483646 h 560"/>
                <a:gd name="T46" fmla="*/ 2147483646 w 380"/>
                <a:gd name="T47" fmla="*/ 2147483646 h 560"/>
                <a:gd name="T48" fmla="*/ 2147483646 w 380"/>
                <a:gd name="T49" fmla="*/ 2147483646 h 560"/>
                <a:gd name="T50" fmla="*/ 2147483646 w 380"/>
                <a:gd name="T51" fmla="*/ 2147483646 h 560"/>
                <a:gd name="T52" fmla="*/ 2147483646 w 380"/>
                <a:gd name="T53" fmla="*/ 2147483646 h 560"/>
                <a:gd name="T54" fmla="*/ 2147483646 w 380"/>
                <a:gd name="T55" fmla="*/ 2147483646 h 560"/>
                <a:gd name="T56" fmla="*/ 2147483646 w 380"/>
                <a:gd name="T57" fmla="*/ 2147483646 h 560"/>
                <a:gd name="T58" fmla="*/ 2147483646 w 380"/>
                <a:gd name="T59" fmla="*/ 2147483646 h 560"/>
                <a:gd name="T60" fmla="*/ 2147483646 w 380"/>
                <a:gd name="T61" fmla="*/ 2147483646 h 560"/>
                <a:gd name="T62" fmla="*/ 2147483646 w 380"/>
                <a:gd name="T63" fmla="*/ 2147483646 h 560"/>
                <a:gd name="T64" fmla="*/ 2147483646 w 380"/>
                <a:gd name="T65" fmla="*/ 0 h 560"/>
                <a:gd name="T66" fmla="*/ 2147483646 w 380"/>
                <a:gd name="T67" fmla="*/ 2147483646 h 560"/>
                <a:gd name="T68" fmla="*/ 2147483646 w 380"/>
                <a:gd name="T69" fmla="*/ 2147483646 h 560"/>
                <a:gd name="T70" fmla="*/ 2147483646 w 380"/>
                <a:gd name="T71" fmla="*/ 2147483646 h 560"/>
                <a:gd name="T72" fmla="*/ 2147483646 w 380"/>
                <a:gd name="T73" fmla="*/ 2147483646 h 560"/>
                <a:gd name="T74" fmla="*/ 2147483646 w 380"/>
                <a:gd name="T75" fmla="*/ 2147483646 h 560"/>
                <a:gd name="T76" fmla="*/ 2147483646 w 380"/>
                <a:gd name="T77" fmla="*/ 2147483646 h 560"/>
                <a:gd name="T78" fmla="*/ 2147483646 w 380"/>
                <a:gd name="T79" fmla="*/ 2147483646 h 560"/>
                <a:gd name="T80" fmla="*/ 2147483646 w 380"/>
                <a:gd name="T81" fmla="*/ 2147483646 h 560"/>
                <a:gd name="T82" fmla="*/ 2147483646 w 380"/>
                <a:gd name="T83" fmla="*/ 2147483646 h 560"/>
                <a:gd name="T84" fmla="*/ 2147483646 w 380"/>
                <a:gd name="T85" fmla="*/ 2147483646 h 560"/>
                <a:gd name="T86" fmla="*/ 2147483646 w 380"/>
                <a:gd name="T87" fmla="*/ 2147483646 h 560"/>
                <a:gd name="T88" fmla="*/ 2147483646 w 380"/>
                <a:gd name="T89" fmla="*/ 2147483646 h 560"/>
                <a:gd name="T90" fmla="*/ 2147483646 w 380"/>
                <a:gd name="T91" fmla="*/ 2147483646 h 560"/>
                <a:gd name="T92" fmla="*/ 2147483646 w 380"/>
                <a:gd name="T93" fmla="*/ 2147483646 h 560"/>
                <a:gd name="T94" fmla="*/ 2147483646 w 380"/>
                <a:gd name="T95" fmla="*/ 2147483646 h 560"/>
                <a:gd name="T96" fmla="*/ 2147483646 w 380"/>
                <a:gd name="T97" fmla="*/ 2147483646 h 560"/>
                <a:gd name="T98" fmla="*/ 2147483646 w 380"/>
                <a:gd name="T99" fmla="*/ 2147483646 h 560"/>
                <a:gd name="T100" fmla="*/ 2147483646 w 380"/>
                <a:gd name="T101" fmla="*/ 2147483646 h 560"/>
                <a:gd name="T102" fmla="*/ 2147483646 w 380"/>
                <a:gd name="T103" fmla="*/ 2147483646 h 560"/>
                <a:gd name="T104" fmla="*/ 2147483646 w 380"/>
                <a:gd name="T105" fmla="*/ 2147483646 h 560"/>
                <a:gd name="T106" fmla="*/ 2147483646 w 380"/>
                <a:gd name="T107" fmla="*/ 2147483646 h 560"/>
                <a:gd name="T108" fmla="*/ 2147483646 w 380"/>
                <a:gd name="T109" fmla="*/ 2147483646 h 560"/>
                <a:gd name="T110" fmla="*/ 2147483646 w 380"/>
                <a:gd name="T111" fmla="*/ 2147483646 h 560"/>
                <a:gd name="T112" fmla="*/ 2147483646 w 380"/>
                <a:gd name="T113" fmla="*/ 2147483646 h 560"/>
                <a:gd name="T114" fmla="*/ 2147483646 w 380"/>
                <a:gd name="T115" fmla="*/ 2147483646 h 560"/>
                <a:gd name="T116" fmla="*/ 2147483646 w 380"/>
                <a:gd name="T117" fmla="*/ 2147483646 h 560"/>
                <a:gd name="T118" fmla="*/ 2147483646 w 380"/>
                <a:gd name="T119" fmla="*/ 2147483646 h 560"/>
                <a:gd name="T120" fmla="*/ 2147483646 w 380"/>
                <a:gd name="T121" fmla="*/ 2147483646 h 560"/>
                <a:gd name="T122" fmla="*/ 2147483646 w 380"/>
                <a:gd name="T123" fmla="*/ 2147483646 h 560"/>
                <a:gd name="T124" fmla="*/ 2147483646 w 380"/>
                <a:gd name="T125" fmla="*/ 2147483646 h 56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80" h="560">
                  <a:moveTo>
                    <a:pt x="116" y="522"/>
                  </a:moveTo>
                  <a:lnTo>
                    <a:pt x="117" y="540"/>
                  </a:lnTo>
                  <a:lnTo>
                    <a:pt x="119" y="560"/>
                  </a:lnTo>
                  <a:lnTo>
                    <a:pt x="153" y="549"/>
                  </a:lnTo>
                  <a:lnTo>
                    <a:pt x="187" y="538"/>
                  </a:lnTo>
                  <a:lnTo>
                    <a:pt x="204" y="535"/>
                  </a:lnTo>
                  <a:lnTo>
                    <a:pt x="224" y="535"/>
                  </a:lnTo>
                  <a:lnTo>
                    <a:pt x="233" y="535"/>
                  </a:lnTo>
                  <a:lnTo>
                    <a:pt x="241" y="537"/>
                  </a:lnTo>
                  <a:lnTo>
                    <a:pt x="250" y="538"/>
                  </a:lnTo>
                  <a:lnTo>
                    <a:pt x="261" y="542"/>
                  </a:lnTo>
                  <a:lnTo>
                    <a:pt x="270" y="540"/>
                  </a:lnTo>
                  <a:lnTo>
                    <a:pt x="277" y="537"/>
                  </a:lnTo>
                  <a:lnTo>
                    <a:pt x="286" y="531"/>
                  </a:lnTo>
                  <a:lnTo>
                    <a:pt x="291" y="524"/>
                  </a:lnTo>
                  <a:lnTo>
                    <a:pt x="296" y="513"/>
                  </a:lnTo>
                  <a:lnTo>
                    <a:pt x="298" y="503"/>
                  </a:lnTo>
                  <a:lnTo>
                    <a:pt x="298" y="492"/>
                  </a:lnTo>
                  <a:lnTo>
                    <a:pt x="295" y="479"/>
                  </a:lnTo>
                  <a:lnTo>
                    <a:pt x="293" y="472"/>
                  </a:lnTo>
                  <a:lnTo>
                    <a:pt x="291" y="456"/>
                  </a:lnTo>
                  <a:lnTo>
                    <a:pt x="291" y="447"/>
                  </a:lnTo>
                  <a:lnTo>
                    <a:pt x="293" y="438"/>
                  </a:lnTo>
                  <a:lnTo>
                    <a:pt x="295" y="431"/>
                  </a:lnTo>
                  <a:lnTo>
                    <a:pt x="296" y="426"/>
                  </a:lnTo>
                  <a:lnTo>
                    <a:pt x="307" y="411"/>
                  </a:lnTo>
                  <a:lnTo>
                    <a:pt x="318" y="395"/>
                  </a:lnTo>
                  <a:lnTo>
                    <a:pt x="321" y="388"/>
                  </a:lnTo>
                  <a:lnTo>
                    <a:pt x="325" y="379"/>
                  </a:lnTo>
                  <a:lnTo>
                    <a:pt x="327" y="370"/>
                  </a:lnTo>
                  <a:lnTo>
                    <a:pt x="328" y="361"/>
                  </a:lnTo>
                  <a:lnTo>
                    <a:pt x="328" y="347"/>
                  </a:lnTo>
                  <a:lnTo>
                    <a:pt x="328" y="333"/>
                  </a:lnTo>
                  <a:lnTo>
                    <a:pt x="328" y="318"/>
                  </a:lnTo>
                  <a:lnTo>
                    <a:pt x="327" y="306"/>
                  </a:lnTo>
                  <a:lnTo>
                    <a:pt x="325" y="297"/>
                  </a:lnTo>
                  <a:lnTo>
                    <a:pt x="321" y="286"/>
                  </a:lnTo>
                  <a:lnTo>
                    <a:pt x="316" y="277"/>
                  </a:lnTo>
                  <a:lnTo>
                    <a:pt x="311" y="266"/>
                  </a:lnTo>
                  <a:lnTo>
                    <a:pt x="300" y="245"/>
                  </a:lnTo>
                  <a:lnTo>
                    <a:pt x="289" y="224"/>
                  </a:lnTo>
                  <a:lnTo>
                    <a:pt x="286" y="213"/>
                  </a:lnTo>
                  <a:lnTo>
                    <a:pt x="284" y="202"/>
                  </a:lnTo>
                  <a:lnTo>
                    <a:pt x="284" y="193"/>
                  </a:lnTo>
                  <a:lnTo>
                    <a:pt x="286" y="182"/>
                  </a:lnTo>
                  <a:lnTo>
                    <a:pt x="291" y="173"/>
                  </a:lnTo>
                  <a:lnTo>
                    <a:pt x="300" y="166"/>
                  </a:lnTo>
                  <a:lnTo>
                    <a:pt x="311" y="159"/>
                  </a:lnTo>
                  <a:lnTo>
                    <a:pt x="327" y="152"/>
                  </a:lnTo>
                  <a:lnTo>
                    <a:pt x="344" y="145"/>
                  </a:lnTo>
                  <a:lnTo>
                    <a:pt x="358" y="138"/>
                  </a:lnTo>
                  <a:lnTo>
                    <a:pt x="364" y="134"/>
                  </a:lnTo>
                  <a:lnTo>
                    <a:pt x="369" y="129"/>
                  </a:lnTo>
                  <a:lnTo>
                    <a:pt x="371" y="125"/>
                  </a:lnTo>
                  <a:lnTo>
                    <a:pt x="374" y="122"/>
                  </a:lnTo>
                  <a:lnTo>
                    <a:pt x="378" y="105"/>
                  </a:lnTo>
                  <a:lnTo>
                    <a:pt x="380" y="93"/>
                  </a:lnTo>
                  <a:lnTo>
                    <a:pt x="380" y="82"/>
                  </a:lnTo>
                  <a:lnTo>
                    <a:pt x="380" y="73"/>
                  </a:lnTo>
                  <a:lnTo>
                    <a:pt x="376" y="55"/>
                  </a:lnTo>
                  <a:lnTo>
                    <a:pt x="371" y="38"/>
                  </a:lnTo>
                  <a:lnTo>
                    <a:pt x="366" y="21"/>
                  </a:lnTo>
                  <a:lnTo>
                    <a:pt x="362" y="5"/>
                  </a:lnTo>
                  <a:lnTo>
                    <a:pt x="348" y="5"/>
                  </a:lnTo>
                  <a:lnTo>
                    <a:pt x="332" y="4"/>
                  </a:lnTo>
                  <a:lnTo>
                    <a:pt x="314" y="0"/>
                  </a:lnTo>
                  <a:lnTo>
                    <a:pt x="298" y="0"/>
                  </a:lnTo>
                  <a:lnTo>
                    <a:pt x="291" y="4"/>
                  </a:lnTo>
                  <a:lnTo>
                    <a:pt x="284" y="9"/>
                  </a:lnTo>
                  <a:lnTo>
                    <a:pt x="279" y="18"/>
                  </a:lnTo>
                  <a:lnTo>
                    <a:pt x="275" y="21"/>
                  </a:lnTo>
                  <a:lnTo>
                    <a:pt x="268" y="25"/>
                  </a:lnTo>
                  <a:lnTo>
                    <a:pt x="257" y="27"/>
                  </a:lnTo>
                  <a:lnTo>
                    <a:pt x="247" y="27"/>
                  </a:lnTo>
                  <a:lnTo>
                    <a:pt x="238" y="27"/>
                  </a:lnTo>
                  <a:lnTo>
                    <a:pt x="240" y="36"/>
                  </a:lnTo>
                  <a:lnTo>
                    <a:pt x="241" y="54"/>
                  </a:lnTo>
                  <a:lnTo>
                    <a:pt x="243" y="73"/>
                  </a:lnTo>
                  <a:lnTo>
                    <a:pt x="243" y="86"/>
                  </a:lnTo>
                  <a:lnTo>
                    <a:pt x="218" y="88"/>
                  </a:lnTo>
                  <a:lnTo>
                    <a:pt x="192" y="89"/>
                  </a:lnTo>
                  <a:lnTo>
                    <a:pt x="167" y="91"/>
                  </a:lnTo>
                  <a:lnTo>
                    <a:pt x="140" y="89"/>
                  </a:lnTo>
                  <a:lnTo>
                    <a:pt x="140" y="91"/>
                  </a:lnTo>
                  <a:lnTo>
                    <a:pt x="137" y="91"/>
                  </a:lnTo>
                  <a:lnTo>
                    <a:pt x="137" y="97"/>
                  </a:lnTo>
                  <a:lnTo>
                    <a:pt x="133" y="100"/>
                  </a:lnTo>
                  <a:lnTo>
                    <a:pt x="128" y="104"/>
                  </a:lnTo>
                  <a:lnTo>
                    <a:pt x="123" y="105"/>
                  </a:lnTo>
                  <a:lnTo>
                    <a:pt x="110" y="111"/>
                  </a:lnTo>
                  <a:lnTo>
                    <a:pt x="100" y="114"/>
                  </a:lnTo>
                  <a:lnTo>
                    <a:pt x="93" y="116"/>
                  </a:lnTo>
                  <a:lnTo>
                    <a:pt x="86" y="120"/>
                  </a:lnTo>
                  <a:lnTo>
                    <a:pt x="78" y="123"/>
                  </a:lnTo>
                  <a:lnTo>
                    <a:pt x="73" y="129"/>
                  </a:lnTo>
                  <a:lnTo>
                    <a:pt x="64" y="139"/>
                  </a:lnTo>
                  <a:lnTo>
                    <a:pt x="59" y="154"/>
                  </a:lnTo>
                  <a:lnTo>
                    <a:pt x="55" y="168"/>
                  </a:lnTo>
                  <a:lnTo>
                    <a:pt x="54" y="182"/>
                  </a:lnTo>
                  <a:lnTo>
                    <a:pt x="55" y="186"/>
                  </a:lnTo>
                  <a:lnTo>
                    <a:pt x="55" y="191"/>
                  </a:lnTo>
                  <a:lnTo>
                    <a:pt x="55" y="198"/>
                  </a:lnTo>
                  <a:lnTo>
                    <a:pt x="54" y="206"/>
                  </a:lnTo>
                  <a:lnTo>
                    <a:pt x="47" y="222"/>
                  </a:lnTo>
                  <a:lnTo>
                    <a:pt x="38" y="241"/>
                  </a:lnTo>
                  <a:lnTo>
                    <a:pt x="16" y="275"/>
                  </a:lnTo>
                  <a:lnTo>
                    <a:pt x="0" y="297"/>
                  </a:lnTo>
                  <a:lnTo>
                    <a:pt x="4" y="309"/>
                  </a:lnTo>
                  <a:lnTo>
                    <a:pt x="9" y="333"/>
                  </a:lnTo>
                  <a:lnTo>
                    <a:pt x="13" y="347"/>
                  </a:lnTo>
                  <a:lnTo>
                    <a:pt x="20" y="359"/>
                  </a:lnTo>
                  <a:lnTo>
                    <a:pt x="24" y="365"/>
                  </a:lnTo>
                  <a:lnTo>
                    <a:pt x="29" y="370"/>
                  </a:lnTo>
                  <a:lnTo>
                    <a:pt x="34" y="376"/>
                  </a:lnTo>
                  <a:lnTo>
                    <a:pt x="41" y="379"/>
                  </a:lnTo>
                  <a:lnTo>
                    <a:pt x="55" y="388"/>
                  </a:lnTo>
                  <a:lnTo>
                    <a:pt x="68" y="393"/>
                  </a:lnTo>
                  <a:lnTo>
                    <a:pt x="78" y="402"/>
                  </a:lnTo>
                  <a:lnTo>
                    <a:pt x="86" y="411"/>
                  </a:lnTo>
                  <a:lnTo>
                    <a:pt x="93" y="427"/>
                  </a:lnTo>
                  <a:lnTo>
                    <a:pt x="96" y="444"/>
                  </a:lnTo>
                  <a:lnTo>
                    <a:pt x="98" y="463"/>
                  </a:lnTo>
                  <a:lnTo>
                    <a:pt x="96" y="479"/>
                  </a:lnTo>
                  <a:lnTo>
                    <a:pt x="98" y="488"/>
                  </a:lnTo>
                  <a:lnTo>
                    <a:pt x="103" y="499"/>
                  </a:lnTo>
                  <a:lnTo>
                    <a:pt x="110" y="511"/>
                  </a:lnTo>
                  <a:lnTo>
                    <a:pt x="116" y="52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44" name="Freeform 53">
              <a:extLst>
                <a:ext uri="{FF2B5EF4-FFF2-40B4-BE49-F238E27FC236}">
                  <a16:creationId xmlns:a16="http://schemas.microsoft.com/office/drawing/2014/main" id="{56B1EE1B-DBE5-4A2A-9749-E9CC2C27D747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7393" y="5902946"/>
              <a:ext cx="493707" cy="511412"/>
            </a:xfrm>
            <a:custGeom>
              <a:avLst/>
              <a:gdLst/>
              <a:ahLst/>
              <a:cxnLst>
                <a:cxn ang="0">
                  <a:pos x="138" y="286"/>
                </a:cxn>
                <a:cxn ang="0">
                  <a:pos x="149" y="290"/>
                </a:cxn>
                <a:cxn ang="0">
                  <a:pos x="168" y="288"/>
                </a:cxn>
                <a:cxn ang="0">
                  <a:pos x="183" y="299"/>
                </a:cxn>
                <a:cxn ang="0">
                  <a:pos x="202" y="331"/>
                </a:cxn>
                <a:cxn ang="0">
                  <a:pos x="209" y="351"/>
                </a:cxn>
                <a:cxn ang="0">
                  <a:pos x="225" y="336"/>
                </a:cxn>
                <a:cxn ang="0">
                  <a:pos x="241" y="315"/>
                </a:cxn>
                <a:cxn ang="0">
                  <a:pos x="246" y="302"/>
                </a:cxn>
                <a:cxn ang="0">
                  <a:pos x="238" y="294"/>
                </a:cxn>
                <a:cxn ang="0">
                  <a:pos x="222" y="279"/>
                </a:cxn>
                <a:cxn ang="0">
                  <a:pos x="225" y="256"/>
                </a:cxn>
                <a:cxn ang="0">
                  <a:pos x="232" y="227"/>
                </a:cxn>
                <a:cxn ang="0">
                  <a:pos x="239" y="206"/>
                </a:cxn>
                <a:cxn ang="0">
                  <a:pos x="253" y="192"/>
                </a:cxn>
                <a:cxn ang="0">
                  <a:pos x="255" y="177"/>
                </a:cxn>
                <a:cxn ang="0">
                  <a:pos x="255" y="163"/>
                </a:cxn>
                <a:cxn ang="0">
                  <a:pos x="261" y="156"/>
                </a:cxn>
                <a:cxn ang="0">
                  <a:pos x="266" y="152"/>
                </a:cxn>
                <a:cxn ang="0">
                  <a:pos x="268" y="145"/>
                </a:cxn>
                <a:cxn ang="0">
                  <a:pos x="269" y="140"/>
                </a:cxn>
                <a:cxn ang="0">
                  <a:pos x="278" y="127"/>
                </a:cxn>
                <a:cxn ang="0">
                  <a:pos x="282" y="106"/>
                </a:cxn>
                <a:cxn ang="0">
                  <a:pos x="273" y="95"/>
                </a:cxn>
                <a:cxn ang="0">
                  <a:pos x="287" y="70"/>
                </a:cxn>
                <a:cxn ang="0">
                  <a:pos x="303" y="29"/>
                </a:cxn>
                <a:cxn ang="0">
                  <a:pos x="292" y="9"/>
                </a:cxn>
                <a:cxn ang="0">
                  <a:pos x="280" y="2"/>
                </a:cxn>
                <a:cxn ang="0">
                  <a:pos x="273" y="2"/>
                </a:cxn>
                <a:cxn ang="0">
                  <a:pos x="268" y="15"/>
                </a:cxn>
                <a:cxn ang="0">
                  <a:pos x="248" y="41"/>
                </a:cxn>
                <a:cxn ang="0">
                  <a:pos x="241" y="45"/>
                </a:cxn>
                <a:cxn ang="0">
                  <a:pos x="225" y="45"/>
                </a:cxn>
                <a:cxn ang="0">
                  <a:pos x="195" y="38"/>
                </a:cxn>
                <a:cxn ang="0">
                  <a:pos x="168" y="23"/>
                </a:cxn>
                <a:cxn ang="0">
                  <a:pos x="147" y="29"/>
                </a:cxn>
                <a:cxn ang="0">
                  <a:pos x="129" y="34"/>
                </a:cxn>
                <a:cxn ang="0">
                  <a:pos x="110" y="47"/>
                </a:cxn>
                <a:cxn ang="0">
                  <a:pos x="103" y="72"/>
                </a:cxn>
                <a:cxn ang="0">
                  <a:pos x="103" y="93"/>
                </a:cxn>
                <a:cxn ang="0">
                  <a:pos x="99" y="113"/>
                </a:cxn>
                <a:cxn ang="0">
                  <a:pos x="90" y="120"/>
                </a:cxn>
                <a:cxn ang="0">
                  <a:pos x="75" y="125"/>
                </a:cxn>
                <a:cxn ang="0">
                  <a:pos x="60" y="133"/>
                </a:cxn>
                <a:cxn ang="0">
                  <a:pos x="44" y="136"/>
                </a:cxn>
                <a:cxn ang="0">
                  <a:pos x="30" y="147"/>
                </a:cxn>
                <a:cxn ang="0">
                  <a:pos x="12" y="168"/>
                </a:cxn>
                <a:cxn ang="0">
                  <a:pos x="5" y="184"/>
                </a:cxn>
                <a:cxn ang="0">
                  <a:pos x="5" y="190"/>
                </a:cxn>
                <a:cxn ang="0">
                  <a:pos x="2" y="201"/>
                </a:cxn>
                <a:cxn ang="0">
                  <a:pos x="0" y="211"/>
                </a:cxn>
                <a:cxn ang="0">
                  <a:pos x="4" y="224"/>
                </a:cxn>
                <a:cxn ang="0">
                  <a:pos x="7" y="233"/>
                </a:cxn>
                <a:cxn ang="0">
                  <a:pos x="18" y="245"/>
                </a:cxn>
                <a:cxn ang="0">
                  <a:pos x="30" y="261"/>
                </a:cxn>
                <a:cxn ang="0">
                  <a:pos x="53" y="274"/>
                </a:cxn>
                <a:cxn ang="0">
                  <a:pos x="83" y="283"/>
                </a:cxn>
                <a:cxn ang="0">
                  <a:pos x="119" y="286"/>
                </a:cxn>
              </a:cxnLst>
              <a:rect l="0" t="0" r="r" b="b"/>
              <a:pathLst>
                <a:path w="305" h="358">
                  <a:moveTo>
                    <a:pt x="137" y="285"/>
                  </a:moveTo>
                  <a:lnTo>
                    <a:pt x="138" y="286"/>
                  </a:lnTo>
                  <a:lnTo>
                    <a:pt x="142" y="288"/>
                  </a:lnTo>
                  <a:lnTo>
                    <a:pt x="149" y="290"/>
                  </a:lnTo>
                  <a:lnTo>
                    <a:pt x="154" y="290"/>
                  </a:lnTo>
                  <a:lnTo>
                    <a:pt x="168" y="288"/>
                  </a:lnTo>
                  <a:lnTo>
                    <a:pt x="179" y="286"/>
                  </a:lnTo>
                  <a:lnTo>
                    <a:pt x="183" y="299"/>
                  </a:lnTo>
                  <a:lnTo>
                    <a:pt x="191" y="315"/>
                  </a:lnTo>
                  <a:lnTo>
                    <a:pt x="202" y="331"/>
                  </a:lnTo>
                  <a:lnTo>
                    <a:pt x="207" y="342"/>
                  </a:lnTo>
                  <a:lnTo>
                    <a:pt x="209" y="351"/>
                  </a:lnTo>
                  <a:lnTo>
                    <a:pt x="211" y="358"/>
                  </a:lnTo>
                  <a:lnTo>
                    <a:pt x="225" y="336"/>
                  </a:lnTo>
                  <a:lnTo>
                    <a:pt x="238" y="317"/>
                  </a:lnTo>
                  <a:lnTo>
                    <a:pt x="241" y="315"/>
                  </a:lnTo>
                  <a:lnTo>
                    <a:pt x="245" y="308"/>
                  </a:lnTo>
                  <a:lnTo>
                    <a:pt x="246" y="302"/>
                  </a:lnTo>
                  <a:lnTo>
                    <a:pt x="248" y="297"/>
                  </a:lnTo>
                  <a:lnTo>
                    <a:pt x="238" y="294"/>
                  </a:lnTo>
                  <a:lnTo>
                    <a:pt x="225" y="286"/>
                  </a:lnTo>
                  <a:lnTo>
                    <a:pt x="222" y="279"/>
                  </a:lnTo>
                  <a:lnTo>
                    <a:pt x="218" y="267"/>
                  </a:lnTo>
                  <a:lnTo>
                    <a:pt x="225" y="256"/>
                  </a:lnTo>
                  <a:lnTo>
                    <a:pt x="230" y="245"/>
                  </a:lnTo>
                  <a:lnTo>
                    <a:pt x="232" y="227"/>
                  </a:lnTo>
                  <a:lnTo>
                    <a:pt x="234" y="209"/>
                  </a:lnTo>
                  <a:lnTo>
                    <a:pt x="239" y="206"/>
                  </a:lnTo>
                  <a:lnTo>
                    <a:pt x="246" y="199"/>
                  </a:lnTo>
                  <a:lnTo>
                    <a:pt x="253" y="192"/>
                  </a:lnTo>
                  <a:lnTo>
                    <a:pt x="257" y="184"/>
                  </a:lnTo>
                  <a:lnTo>
                    <a:pt x="255" y="177"/>
                  </a:lnTo>
                  <a:lnTo>
                    <a:pt x="255" y="168"/>
                  </a:lnTo>
                  <a:lnTo>
                    <a:pt x="255" y="163"/>
                  </a:lnTo>
                  <a:lnTo>
                    <a:pt x="257" y="159"/>
                  </a:lnTo>
                  <a:lnTo>
                    <a:pt x="261" y="156"/>
                  </a:lnTo>
                  <a:lnTo>
                    <a:pt x="264" y="154"/>
                  </a:lnTo>
                  <a:lnTo>
                    <a:pt x="266" y="152"/>
                  </a:lnTo>
                  <a:lnTo>
                    <a:pt x="268" y="150"/>
                  </a:lnTo>
                  <a:lnTo>
                    <a:pt x="268" y="145"/>
                  </a:lnTo>
                  <a:lnTo>
                    <a:pt x="269" y="143"/>
                  </a:lnTo>
                  <a:lnTo>
                    <a:pt x="269" y="140"/>
                  </a:lnTo>
                  <a:lnTo>
                    <a:pt x="271" y="138"/>
                  </a:lnTo>
                  <a:lnTo>
                    <a:pt x="278" y="127"/>
                  </a:lnTo>
                  <a:lnTo>
                    <a:pt x="284" y="113"/>
                  </a:lnTo>
                  <a:lnTo>
                    <a:pt x="282" y="106"/>
                  </a:lnTo>
                  <a:lnTo>
                    <a:pt x="278" y="100"/>
                  </a:lnTo>
                  <a:lnTo>
                    <a:pt x="273" y="95"/>
                  </a:lnTo>
                  <a:lnTo>
                    <a:pt x="271" y="93"/>
                  </a:lnTo>
                  <a:lnTo>
                    <a:pt x="287" y="70"/>
                  </a:lnTo>
                  <a:lnTo>
                    <a:pt x="305" y="41"/>
                  </a:lnTo>
                  <a:lnTo>
                    <a:pt x="303" y="29"/>
                  </a:lnTo>
                  <a:lnTo>
                    <a:pt x="296" y="16"/>
                  </a:lnTo>
                  <a:lnTo>
                    <a:pt x="292" y="9"/>
                  </a:lnTo>
                  <a:lnTo>
                    <a:pt x="287" y="6"/>
                  </a:lnTo>
                  <a:lnTo>
                    <a:pt x="280" y="2"/>
                  </a:lnTo>
                  <a:lnTo>
                    <a:pt x="273" y="0"/>
                  </a:lnTo>
                  <a:lnTo>
                    <a:pt x="273" y="2"/>
                  </a:lnTo>
                  <a:lnTo>
                    <a:pt x="271" y="6"/>
                  </a:lnTo>
                  <a:lnTo>
                    <a:pt x="268" y="15"/>
                  </a:lnTo>
                  <a:lnTo>
                    <a:pt x="259" y="27"/>
                  </a:lnTo>
                  <a:lnTo>
                    <a:pt x="248" y="41"/>
                  </a:lnTo>
                  <a:lnTo>
                    <a:pt x="241" y="49"/>
                  </a:lnTo>
                  <a:lnTo>
                    <a:pt x="241" y="45"/>
                  </a:lnTo>
                  <a:lnTo>
                    <a:pt x="239" y="40"/>
                  </a:lnTo>
                  <a:lnTo>
                    <a:pt x="225" y="45"/>
                  </a:lnTo>
                  <a:lnTo>
                    <a:pt x="207" y="50"/>
                  </a:lnTo>
                  <a:lnTo>
                    <a:pt x="195" y="38"/>
                  </a:lnTo>
                  <a:lnTo>
                    <a:pt x="183" y="25"/>
                  </a:lnTo>
                  <a:lnTo>
                    <a:pt x="168" y="23"/>
                  </a:lnTo>
                  <a:lnTo>
                    <a:pt x="154" y="23"/>
                  </a:lnTo>
                  <a:lnTo>
                    <a:pt x="147" y="29"/>
                  </a:lnTo>
                  <a:lnTo>
                    <a:pt x="144" y="34"/>
                  </a:lnTo>
                  <a:lnTo>
                    <a:pt x="129" y="34"/>
                  </a:lnTo>
                  <a:lnTo>
                    <a:pt x="117" y="36"/>
                  </a:lnTo>
                  <a:lnTo>
                    <a:pt x="110" y="47"/>
                  </a:lnTo>
                  <a:lnTo>
                    <a:pt x="105" y="56"/>
                  </a:lnTo>
                  <a:lnTo>
                    <a:pt x="103" y="72"/>
                  </a:lnTo>
                  <a:lnTo>
                    <a:pt x="103" y="82"/>
                  </a:lnTo>
                  <a:lnTo>
                    <a:pt x="103" y="93"/>
                  </a:lnTo>
                  <a:lnTo>
                    <a:pt x="101" y="108"/>
                  </a:lnTo>
                  <a:lnTo>
                    <a:pt x="99" y="113"/>
                  </a:lnTo>
                  <a:lnTo>
                    <a:pt x="94" y="118"/>
                  </a:lnTo>
                  <a:lnTo>
                    <a:pt x="90" y="120"/>
                  </a:lnTo>
                  <a:lnTo>
                    <a:pt x="85" y="122"/>
                  </a:lnTo>
                  <a:lnTo>
                    <a:pt x="75" y="125"/>
                  </a:lnTo>
                  <a:lnTo>
                    <a:pt x="69" y="129"/>
                  </a:lnTo>
                  <a:lnTo>
                    <a:pt x="60" y="133"/>
                  </a:lnTo>
                  <a:lnTo>
                    <a:pt x="50" y="133"/>
                  </a:lnTo>
                  <a:lnTo>
                    <a:pt x="44" y="136"/>
                  </a:lnTo>
                  <a:lnTo>
                    <a:pt x="37" y="140"/>
                  </a:lnTo>
                  <a:lnTo>
                    <a:pt x="30" y="147"/>
                  </a:lnTo>
                  <a:lnTo>
                    <a:pt x="25" y="152"/>
                  </a:lnTo>
                  <a:lnTo>
                    <a:pt x="12" y="168"/>
                  </a:lnTo>
                  <a:lnTo>
                    <a:pt x="4" y="181"/>
                  </a:lnTo>
                  <a:lnTo>
                    <a:pt x="5" y="184"/>
                  </a:lnTo>
                  <a:lnTo>
                    <a:pt x="5" y="188"/>
                  </a:lnTo>
                  <a:lnTo>
                    <a:pt x="5" y="190"/>
                  </a:lnTo>
                  <a:lnTo>
                    <a:pt x="4" y="192"/>
                  </a:lnTo>
                  <a:lnTo>
                    <a:pt x="2" y="201"/>
                  </a:lnTo>
                  <a:lnTo>
                    <a:pt x="0" y="208"/>
                  </a:lnTo>
                  <a:lnTo>
                    <a:pt x="0" y="211"/>
                  </a:lnTo>
                  <a:lnTo>
                    <a:pt x="0" y="217"/>
                  </a:lnTo>
                  <a:lnTo>
                    <a:pt x="4" y="224"/>
                  </a:lnTo>
                  <a:lnTo>
                    <a:pt x="7" y="233"/>
                  </a:lnTo>
                  <a:lnTo>
                    <a:pt x="7" y="233"/>
                  </a:lnTo>
                  <a:lnTo>
                    <a:pt x="9" y="235"/>
                  </a:lnTo>
                  <a:lnTo>
                    <a:pt x="18" y="245"/>
                  </a:lnTo>
                  <a:lnTo>
                    <a:pt x="23" y="256"/>
                  </a:lnTo>
                  <a:lnTo>
                    <a:pt x="30" y="261"/>
                  </a:lnTo>
                  <a:lnTo>
                    <a:pt x="41" y="268"/>
                  </a:lnTo>
                  <a:lnTo>
                    <a:pt x="53" y="274"/>
                  </a:lnTo>
                  <a:lnTo>
                    <a:pt x="67" y="279"/>
                  </a:lnTo>
                  <a:lnTo>
                    <a:pt x="83" y="283"/>
                  </a:lnTo>
                  <a:lnTo>
                    <a:pt x="101" y="285"/>
                  </a:lnTo>
                  <a:lnTo>
                    <a:pt x="119" y="286"/>
                  </a:lnTo>
                  <a:lnTo>
                    <a:pt x="137" y="285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 sz="1598" dirty="0"/>
            </a:p>
          </p:txBody>
        </p:sp>
        <p:sp>
          <p:nvSpPr>
            <p:cNvPr id="245" name="Freeform 54">
              <a:extLst>
                <a:ext uri="{FF2B5EF4-FFF2-40B4-BE49-F238E27FC236}">
                  <a16:creationId xmlns:a16="http://schemas.microsoft.com/office/drawing/2014/main" id="{461ED16A-7BAB-C61A-7AC2-3DB6425A1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1059" y="5792166"/>
              <a:ext cx="401138" cy="526589"/>
            </a:xfrm>
            <a:custGeom>
              <a:avLst/>
              <a:gdLst/>
              <a:ahLst/>
              <a:cxnLst>
                <a:cxn ang="0">
                  <a:pos x="234" y="250"/>
                </a:cxn>
                <a:cxn ang="0">
                  <a:pos x="246" y="233"/>
                </a:cxn>
                <a:cxn ang="0">
                  <a:pos x="218" y="166"/>
                </a:cxn>
                <a:cxn ang="0">
                  <a:pos x="200" y="104"/>
                </a:cxn>
                <a:cxn ang="0">
                  <a:pos x="188" y="82"/>
                </a:cxn>
                <a:cxn ang="0">
                  <a:pos x="175" y="82"/>
                </a:cxn>
                <a:cxn ang="0">
                  <a:pos x="147" y="86"/>
                </a:cxn>
                <a:cxn ang="0">
                  <a:pos x="128" y="82"/>
                </a:cxn>
                <a:cxn ang="0">
                  <a:pos x="124" y="48"/>
                </a:cxn>
                <a:cxn ang="0">
                  <a:pos x="108" y="50"/>
                </a:cxn>
                <a:cxn ang="0">
                  <a:pos x="99" y="56"/>
                </a:cxn>
                <a:cxn ang="0">
                  <a:pos x="82" y="43"/>
                </a:cxn>
                <a:cxn ang="0">
                  <a:pos x="73" y="34"/>
                </a:cxn>
                <a:cxn ang="0">
                  <a:pos x="46" y="16"/>
                </a:cxn>
                <a:cxn ang="0">
                  <a:pos x="25" y="16"/>
                </a:cxn>
                <a:cxn ang="0">
                  <a:pos x="20" y="39"/>
                </a:cxn>
                <a:cxn ang="0">
                  <a:pos x="20" y="75"/>
                </a:cxn>
                <a:cxn ang="0">
                  <a:pos x="23" y="113"/>
                </a:cxn>
                <a:cxn ang="0">
                  <a:pos x="23" y="124"/>
                </a:cxn>
                <a:cxn ang="0">
                  <a:pos x="50" y="90"/>
                </a:cxn>
                <a:cxn ang="0">
                  <a:pos x="55" y="75"/>
                </a:cxn>
                <a:cxn ang="0">
                  <a:pos x="76" y="86"/>
                </a:cxn>
                <a:cxn ang="0">
                  <a:pos x="87" y="116"/>
                </a:cxn>
                <a:cxn ang="0">
                  <a:pos x="57" y="172"/>
                </a:cxn>
                <a:cxn ang="0">
                  <a:pos x="64" y="181"/>
                </a:cxn>
                <a:cxn ang="0">
                  <a:pos x="60" y="202"/>
                </a:cxn>
                <a:cxn ang="0">
                  <a:pos x="51" y="218"/>
                </a:cxn>
                <a:cxn ang="0">
                  <a:pos x="41" y="231"/>
                </a:cxn>
                <a:cxn ang="0">
                  <a:pos x="37" y="243"/>
                </a:cxn>
                <a:cxn ang="0">
                  <a:pos x="37" y="263"/>
                </a:cxn>
                <a:cxn ang="0">
                  <a:pos x="16" y="284"/>
                </a:cxn>
                <a:cxn ang="0">
                  <a:pos x="9" y="331"/>
                </a:cxn>
                <a:cxn ang="0">
                  <a:pos x="12" y="349"/>
                </a:cxn>
                <a:cxn ang="0">
                  <a:pos x="37" y="367"/>
                </a:cxn>
                <a:cxn ang="0">
                  <a:pos x="92" y="367"/>
                </a:cxn>
                <a:cxn ang="0">
                  <a:pos x="103" y="361"/>
                </a:cxn>
                <a:cxn ang="0">
                  <a:pos x="106" y="352"/>
                </a:cxn>
                <a:cxn ang="0">
                  <a:pos x="103" y="342"/>
                </a:cxn>
                <a:cxn ang="0">
                  <a:pos x="73" y="324"/>
                </a:cxn>
                <a:cxn ang="0">
                  <a:pos x="60" y="308"/>
                </a:cxn>
                <a:cxn ang="0">
                  <a:pos x="71" y="284"/>
                </a:cxn>
                <a:cxn ang="0">
                  <a:pos x="87" y="272"/>
                </a:cxn>
                <a:cxn ang="0">
                  <a:pos x="90" y="256"/>
                </a:cxn>
                <a:cxn ang="0">
                  <a:pos x="98" y="245"/>
                </a:cxn>
                <a:cxn ang="0">
                  <a:pos x="103" y="217"/>
                </a:cxn>
                <a:cxn ang="0">
                  <a:pos x="106" y="213"/>
                </a:cxn>
                <a:cxn ang="0">
                  <a:pos x="124" y="242"/>
                </a:cxn>
                <a:cxn ang="0">
                  <a:pos x="147" y="272"/>
                </a:cxn>
                <a:cxn ang="0">
                  <a:pos x="181" y="276"/>
                </a:cxn>
              </a:cxnLst>
              <a:rect l="0" t="0" r="r" b="b"/>
              <a:pathLst>
                <a:path w="246" h="367">
                  <a:moveTo>
                    <a:pt x="209" y="270"/>
                  </a:moveTo>
                  <a:lnTo>
                    <a:pt x="222" y="259"/>
                  </a:lnTo>
                  <a:lnTo>
                    <a:pt x="234" y="250"/>
                  </a:lnTo>
                  <a:lnTo>
                    <a:pt x="239" y="245"/>
                  </a:lnTo>
                  <a:lnTo>
                    <a:pt x="243" y="240"/>
                  </a:lnTo>
                  <a:lnTo>
                    <a:pt x="246" y="233"/>
                  </a:lnTo>
                  <a:lnTo>
                    <a:pt x="246" y="224"/>
                  </a:lnTo>
                  <a:lnTo>
                    <a:pt x="234" y="200"/>
                  </a:lnTo>
                  <a:lnTo>
                    <a:pt x="218" y="166"/>
                  </a:lnTo>
                  <a:lnTo>
                    <a:pt x="206" y="132"/>
                  </a:lnTo>
                  <a:lnTo>
                    <a:pt x="199" y="106"/>
                  </a:lnTo>
                  <a:lnTo>
                    <a:pt x="200" y="104"/>
                  </a:lnTo>
                  <a:lnTo>
                    <a:pt x="197" y="91"/>
                  </a:lnTo>
                  <a:lnTo>
                    <a:pt x="191" y="86"/>
                  </a:lnTo>
                  <a:lnTo>
                    <a:pt x="188" y="82"/>
                  </a:lnTo>
                  <a:lnTo>
                    <a:pt x="184" y="81"/>
                  </a:lnTo>
                  <a:lnTo>
                    <a:pt x="181" y="82"/>
                  </a:lnTo>
                  <a:lnTo>
                    <a:pt x="175" y="82"/>
                  </a:lnTo>
                  <a:lnTo>
                    <a:pt x="172" y="86"/>
                  </a:lnTo>
                  <a:lnTo>
                    <a:pt x="165" y="86"/>
                  </a:lnTo>
                  <a:lnTo>
                    <a:pt x="147" y="86"/>
                  </a:lnTo>
                  <a:lnTo>
                    <a:pt x="140" y="86"/>
                  </a:lnTo>
                  <a:lnTo>
                    <a:pt x="133" y="84"/>
                  </a:lnTo>
                  <a:lnTo>
                    <a:pt x="128" y="82"/>
                  </a:lnTo>
                  <a:lnTo>
                    <a:pt x="128" y="81"/>
                  </a:lnTo>
                  <a:lnTo>
                    <a:pt x="124" y="59"/>
                  </a:lnTo>
                  <a:lnTo>
                    <a:pt x="124" y="48"/>
                  </a:lnTo>
                  <a:lnTo>
                    <a:pt x="121" y="47"/>
                  </a:lnTo>
                  <a:lnTo>
                    <a:pt x="117" y="43"/>
                  </a:lnTo>
                  <a:lnTo>
                    <a:pt x="108" y="50"/>
                  </a:lnTo>
                  <a:lnTo>
                    <a:pt x="103" y="54"/>
                  </a:lnTo>
                  <a:lnTo>
                    <a:pt x="101" y="54"/>
                  </a:lnTo>
                  <a:lnTo>
                    <a:pt x="99" y="56"/>
                  </a:lnTo>
                  <a:lnTo>
                    <a:pt x="98" y="54"/>
                  </a:lnTo>
                  <a:lnTo>
                    <a:pt x="96" y="52"/>
                  </a:lnTo>
                  <a:lnTo>
                    <a:pt x="82" y="43"/>
                  </a:lnTo>
                  <a:lnTo>
                    <a:pt x="73" y="39"/>
                  </a:lnTo>
                  <a:lnTo>
                    <a:pt x="73" y="38"/>
                  </a:lnTo>
                  <a:lnTo>
                    <a:pt x="73" y="34"/>
                  </a:lnTo>
                  <a:lnTo>
                    <a:pt x="73" y="32"/>
                  </a:lnTo>
                  <a:lnTo>
                    <a:pt x="69" y="30"/>
                  </a:lnTo>
                  <a:lnTo>
                    <a:pt x="46" y="16"/>
                  </a:lnTo>
                  <a:lnTo>
                    <a:pt x="27" y="0"/>
                  </a:lnTo>
                  <a:lnTo>
                    <a:pt x="27" y="4"/>
                  </a:lnTo>
                  <a:lnTo>
                    <a:pt x="25" y="16"/>
                  </a:lnTo>
                  <a:lnTo>
                    <a:pt x="21" y="29"/>
                  </a:lnTo>
                  <a:lnTo>
                    <a:pt x="20" y="38"/>
                  </a:lnTo>
                  <a:lnTo>
                    <a:pt x="20" y="39"/>
                  </a:lnTo>
                  <a:lnTo>
                    <a:pt x="18" y="45"/>
                  </a:lnTo>
                  <a:lnTo>
                    <a:pt x="18" y="59"/>
                  </a:lnTo>
                  <a:lnTo>
                    <a:pt x="20" y="75"/>
                  </a:lnTo>
                  <a:lnTo>
                    <a:pt x="23" y="95"/>
                  </a:lnTo>
                  <a:lnTo>
                    <a:pt x="23" y="113"/>
                  </a:lnTo>
                  <a:lnTo>
                    <a:pt x="23" y="113"/>
                  </a:lnTo>
                  <a:lnTo>
                    <a:pt x="21" y="115"/>
                  </a:lnTo>
                  <a:lnTo>
                    <a:pt x="23" y="118"/>
                  </a:lnTo>
                  <a:lnTo>
                    <a:pt x="23" y="124"/>
                  </a:lnTo>
                  <a:lnTo>
                    <a:pt x="32" y="113"/>
                  </a:lnTo>
                  <a:lnTo>
                    <a:pt x="41" y="102"/>
                  </a:lnTo>
                  <a:lnTo>
                    <a:pt x="50" y="90"/>
                  </a:lnTo>
                  <a:lnTo>
                    <a:pt x="53" y="79"/>
                  </a:lnTo>
                  <a:lnTo>
                    <a:pt x="53" y="77"/>
                  </a:lnTo>
                  <a:lnTo>
                    <a:pt x="55" y="75"/>
                  </a:lnTo>
                  <a:lnTo>
                    <a:pt x="64" y="77"/>
                  </a:lnTo>
                  <a:lnTo>
                    <a:pt x="71" y="81"/>
                  </a:lnTo>
                  <a:lnTo>
                    <a:pt x="76" y="86"/>
                  </a:lnTo>
                  <a:lnTo>
                    <a:pt x="80" y="91"/>
                  </a:lnTo>
                  <a:lnTo>
                    <a:pt x="85" y="104"/>
                  </a:lnTo>
                  <a:lnTo>
                    <a:pt x="87" y="116"/>
                  </a:lnTo>
                  <a:lnTo>
                    <a:pt x="69" y="147"/>
                  </a:lnTo>
                  <a:lnTo>
                    <a:pt x="53" y="168"/>
                  </a:lnTo>
                  <a:lnTo>
                    <a:pt x="57" y="172"/>
                  </a:lnTo>
                  <a:lnTo>
                    <a:pt x="60" y="175"/>
                  </a:lnTo>
                  <a:lnTo>
                    <a:pt x="62" y="179"/>
                  </a:lnTo>
                  <a:lnTo>
                    <a:pt x="64" y="181"/>
                  </a:lnTo>
                  <a:lnTo>
                    <a:pt x="66" y="184"/>
                  </a:lnTo>
                  <a:lnTo>
                    <a:pt x="66" y="191"/>
                  </a:lnTo>
                  <a:lnTo>
                    <a:pt x="60" y="202"/>
                  </a:lnTo>
                  <a:lnTo>
                    <a:pt x="53" y="213"/>
                  </a:lnTo>
                  <a:lnTo>
                    <a:pt x="51" y="215"/>
                  </a:lnTo>
                  <a:lnTo>
                    <a:pt x="51" y="218"/>
                  </a:lnTo>
                  <a:lnTo>
                    <a:pt x="50" y="224"/>
                  </a:lnTo>
                  <a:lnTo>
                    <a:pt x="46" y="229"/>
                  </a:lnTo>
                  <a:lnTo>
                    <a:pt x="41" y="231"/>
                  </a:lnTo>
                  <a:lnTo>
                    <a:pt x="39" y="234"/>
                  </a:lnTo>
                  <a:lnTo>
                    <a:pt x="37" y="240"/>
                  </a:lnTo>
                  <a:lnTo>
                    <a:pt x="37" y="243"/>
                  </a:lnTo>
                  <a:lnTo>
                    <a:pt x="39" y="252"/>
                  </a:lnTo>
                  <a:lnTo>
                    <a:pt x="39" y="258"/>
                  </a:lnTo>
                  <a:lnTo>
                    <a:pt x="37" y="263"/>
                  </a:lnTo>
                  <a:lnTo>
                    <a:pt x="32" y="272"/>
                  </a:lnTo>
                  <a:lnTo>
                    <a:pt x="23" y="279"/>
                  </a:lnTo>
                  <a:lnTo>
                    <a:pt x="16" y="284"/>
                  </a:lnTo>
                  <a:lnTo>
                    <a:pt x="14" y="304"/>
                  </a:lnTo>
                  <a:lnTo>
                    <a:pt x="14" y="320"/>
                  </a:lnTo>
                  <a:lnTo>
                    <a:pt x="9" y="331"/>
                  </a:lnTo>
                  <a:lnTo>
                    <a:pt x="0" y="342"/>
                  </a:lnTo>
                  <a:lnTo>
                    <a:pt x="5" y="343"/>
                  </a:lnTo>
                  <a:lnTo>
                    <a:pt x="12" y="349"/>
                  </a:lnTo>
                  <a:lnTo>
                    <a:pt x="20" y="358"/>
                  </a:lnTo>
                  <a:lnTo>
                    <a:pt x="28" y="363"/>
                  </a:lnTo>
                  <a:lnTo>
                    <a:pt x="37" y="367"/>
                  </a:lnTo>
                  <a:lnTo>
                    <a:pt x="50" y="367"/>
                  </a:lnTo>
                  <a:lnTo>
                    <a:pt x="71" y="367"/>
                  </a:lnTo>
                  <a:lnTo>
                    <a:pt x="92" y="367"/>
                  </a:lnTo>
                  <a:lnTo>
                    <a:pt x="98" y="365"/>
                  </a:lnTo>
                  <a:lnTo>
                    <a:pt x="99" y="363"/>
                  </a:lnTo>
                  <a:lnTo>
                    <a:pt x="103" y="361"/>
                  </a:lnTo>
                  <a:lnTo>
                    <a:pt x="105" y="358"/>
                  </a:lnTo>
                  <a:lnTo>
                    <a:pt x="106" y="354"/>
                  </a:lnTo>
                  <a:lnTo>
                    <a:pt x="106" y="352"/>
                  </a:lnTo>
                  <a:lnTo>
                    <a:pt x="108" y="349"/>
                  </a:lnTo>
                  <a:lnTo>
                    <a:pt x="106" y="347"/>
                  </a:lnTo>
                  <a:lnTo>
                    <a:pt x="103" y="342"/>
                  </a:lnTo>
                  <a:lnTo>
                    <a:pt x="98" y="336"/>
                  </a:lnTo>
                  <a:lnTo>
                    <a:pt x="83" y="327"/>
                  </a:lnTo>
                  <a:lnTo>
                    <a:pt x="73" y="324"/>
                  </a:lnTo>
                  <a:lnTo>
                    <a:pt x="69" y="318"/>
                  </a:lnTo>
                  <a:lnTo>
                    <a:pt x="64" y="313"/>
                  </a:lnTo>
                  <a:lnTo>
                    <a:pt x="60" y="308"/>
                  </a:lnTo>
                  <a:lnTo>
                    <a:pt x="60" y="299"/>
                  </a:lnTo>
                  <a:lnTo>
                    <a:pt x="62" y="293"/>
                  </a:lnTo>
                  <a:lnTo>
                    <a:pt x="71" y="284"/>
                  </a:lnTo>
                  <a:lnTo>
                    <a:pt x="80" y="277"/>
                  </a:lnTo>
                  <a:lnTo>
                    <a:pt x="85" y="272"/>
                  </a:lnTo>
                  <a:lnTo>
                    <a:pt x="87" y="272"/>
                  </a:lnTo>
                  <a:lnTo>
                    <a:pt x="87" y="272"/>
                  </a:lnTo>
                  <a:lnTo>
                    <a:pt x="89" y="263"/>
                  </a:lnTo>
                  <a:lnTo>
                    <a:pt x="90" y="256"/>
                  </a:lnTo>
                  <a:lnTo>
                    <a:pt x="92" y="252"/>
                  </a:lnTo>
                  <a:lnTo>
                    <a:pt x="96" y="249"/>
                  </a:lnTo>
                  <a:lnTo>
                    <a:pt x="98" y="245"/>
                  </a:lnTo>
                  <a:lnTo>
                    <a:pt x="99" y="240"/>
                  </a:lnTo>
                  <a:lnTo>
                    <a:pt x="101" y="231"/>
                  </a:lnTo>
                  <a:lnTo>
                    <a:pt x="103" y="217"/>
                  </a:lnTo>
                  <a:lnTo>
                    <a:pt x="103" y="215"/>
                  </a:lnTo>
                  <a:lnTo>
                    <a:pt x="105" y="213"/>
                  </a:lnTo>
                  <a:lnTo>
                    <a:pt x="106" y="213"/>
                  </a:lnTo>
                  <a:lnTo>
                    <a:pt x="108" y="215"/>
                  </a:lnTo>
                  <a:lnTo>
                    <a:pt x="117" y="227"/>
                  </a:lnTo>
                  <a:lnTo>
                    <a:pt x="124" y="242"/>
                  </a:lnTo>
                  <a:lnTo>
                    <a:pt x="129" y="247"/>
                  </a:lnTo>
                  <a:lnTo>
                    <a:pt x="138" y="259"/>
                  </a:lnTo>
                  <a:lnTo>
                    <a:pt x="147" y="272"/>
                  </a:lnTo>
                  <a:lnTo>
                    <a:pt x="151" y="279"/>
                  </a:lnTo>
                  <a:lnTo>
                    <a:pt x="165" y="277"/>
                  </a:lnTo>
                  <a:lnTo>
                    <a:pt x="181" y="276"/>
                  </a:lnTo>
                  <a:lnTo>
                    <a:pt x="195" y="272"/>
                  </a:lnTo>
                  <a:lnTo>
                    <a:pt x="209" y="27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 sz="1598" dirty="0"/>
            </a:p>
          </p:txBody>
        </p:sp>
        <p:sp>
          <p:nvSpPr>
            <p:cNvPr id="246" name="Freeform 55">
              <a:extLst>
                <a:ext uri="{FF2B5EF4-FFF2-40B4-BE49-F238E27FC236}">
                  <a16:creationId xmlns:a16="http://schemas.microsoft.com/office/drawing/2014/main" id="{E73061F7-353B-F8B6-D0C3-D07D3AE06D50}"/>
                </a:ext>
              </a:extLst>
            </p:cNvPr>
            <p:cNvSpPr>
              <a:spLocks/>
            </p:cNvSpPr>
            <p:nvPr/>
          </p:nvSpPr>
          <p:spPr bwMode="auto">
            <a:xfrm>
              <a:off x="6474716" y="5710794"/>
              <a:ext cx="339491" cy="425073"/>
            </a:xfrm>
            <a:custGeom>
              <a:avLst/>
              <a:gdLst>
                <a:gd name="T0" fmla="*/ 2147483646 w 207"/>
                <a:gd name="T1" fmla="*/ 2147483646 h 297"/>
                <a:gd name="T2" fmla="*/ 2147483646 w 207"/>
                <a:gd name="T3" fmla="*/ 2147483646 h 297"/>
                <a:gd name="T4" fmla="*/ 2147483646 w 207"/>
                <a:gd name="T5" fmla="*/ 2147483646 h 297"/>
                <a:gd name="T6" fmla="*/ 2147483646 w 207"/>
                <a:gd name="T7" fmla="*/ 2147483646 h 297"/>
                <a:gd name="T8" fmla="*/ 2147483646 w 207"/>
                <a:gd name="T9" fmla="*/ 2147483646 h 297"/>
                <a:gd name="T10" fmla="*/ 2147483646 w 207"/>
                <a:gd name="T11" fmla="*/ 2147483646 h 297"/>
                <a:gd name="T12" fmla="*/ 2147483646 w 207"/>
                <a:gd name="T13" fmla="*/ 2147483646 h 297"/>
                <a:gd name="T14" fmla="*/ 2147483646 w 207"/>
                <a:gd name="T15" fmla="*/ 2147483646 h 297"/>
                <a:gd name="T16" fmla="*/ 2147483646 w 207"/>
                <a:gd name="T17" fmla="*/ 2147483646 h 297"/>
                <a:gd name="T18" fmla="*/ 2147483646 w 207"/>
                <a:gd name="T19" fmla="*/ 2147483646 h 297"/>
                <a:gd name="T20" fmla="*/ 2147483646 w 207"/>
                <a:gd name="T21" fmla="*/ 2147483646 h 297"/>
                <a:gd name="T22" fmla="*/ 2147483646 w 207"/>
                <a:gd name="T23" fmla="*/ 2147483646 h 297"/>
                <a:gd name="T24" fmla="*/ 2147483646 w 207"/>
                <a:gd name="T25" fmla="*/ 2147483646 h 297"/>
                <a:gd name="T26" fmla="*/ 2147483646 w 207"/>
                <a:gd name="T27" fmla="*/ 2147483646 h 297"/>
                <a:gd name="T28" fmla="*/ 2147483646 w 207"/>
                <a:gd name="T29" fmla="*/ 2147483646 h 297"/>
                <a:gd name="T30" fmla="*/ 2147483646 w 207"/>
                <a:gd name="T31" fmla="*/ 2147483646 h 297"/>
                <a:gd name="T32" fmla="*/ 2147483646 w 207"/>
                <a:gd name="T33" fmla="*/ 2147483646 h 297"/>
                <a:gd name="T34" fmla="*/ 2147483646 w 207"/>
                <a:gd name="T35" fmla="*/ 2147483646 h 297"/>
                <a:gd name="T36" fmla="*/ 2147483646 w 207"/>
                <a:gd name="T37" fmla="*/ 2147483646 h 297"/>
                <a:gd name="T38" fmla="*/ 2147483646 w 207"/>
                <a:gd name="T39" fmla="*/ 2147483646 h 297"/>
                <a:gd name="T40" fmla="*/ 2147483646 w 207"/>
                <a:gd name="T41" fmla="*/ 2147483646 h 297"/>
                <a:gd name="T42" fmla="*/ 2147483646 w 207"/>
                <a:gd name="T43" fmla="*/ 2147483646 h 297"/>
                <a:gd name="T44" fmla="*/ 2147483646 w 207"/>
                <a:gd name="T45" fmla="*/ 2147483646 h 297"/>
                <a:gd name="T46" fmla="*/ 2147483646 w 207"/>
                <a:gd name="T47" fmla="*/ 2147483646 h 297"/>
                <a:gd name="T48" fmla="*/ 2147483646 w 207"/>
                <a:gd name="T49" fmla="*/ 2147483646 h 297"/>
                <a:gd name="T50" fmla="*/ 2147483646 w 207"/>
                <a:gd name="T51" fmla="*/ 2147483646 h 297"/>
                <a:gd name="T52" fmla="*/ 2147483646 w 207"/>
                <a:gd name="T53" fmla="*/ 2147483646 h 297"/>
                <a:gd name="T54" fmla="*/ 2147483646 w 207"/>
                <a:gd name="T55" fmla="*/ 2147483646 h 297"/>
                <a:gd name="T56" fmla="*/ 2147483646 w 207"/>
                <a:gd name="T57" fmla="*/ 2147483646 h 297"/>
                <a:gd name="T58" fmla="*/ 2147483646 w 207"/>
                <a:gd name="T59" fmla="*/ 2147483646 h 297"/>
                <a:gd name="T60" fmla="*/ 2147483646 w 207"/>
                <a:gd name="T61" fmla="*/ 2147483646 h 297"/>
                <a:gd name="T62" fmla="*/ 2147483646 w 207"/>
                <a:gd name="T63" fmla="*/ 2147483646 h 297"/>
                <a:gd name="T64" fmla="*/ 2147483646 w 207"/>
                <a:gd name="T65" fmla="*/ 2147483646 h 297"/>
                <a:gd name="T66" fmla="*/ 2147483646 w 207"/>
                <a:gd name="T67" fmla="*/ 2147483646 h 297"/>
                <a:gd name="T68" fmla="*/ 2147483646 w 207"/>
                <a:gd name="T69" fmla="*/ 2147483646 h 297"/>
                <a:gd name="T70" fmla="*/ 2147483646 w 207"/>
                <a:gd name="T71" fmla="*/ 2147483646 h 297"/>
                <a:gd name="T72" fmla="*/ 2147483646 w 207"/>
                <a:gd name="T73" fmla="*/ 2147483646 h 29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207" h="297">
                  <a:moveTo>
                    <a:pt x="65" y="297"/>
                  </a:moveTo>
                  <a:lnTo>
                    <a:pt x="88" y="281"/>
                  </a:lnTo>
                  <a:lnTo>
                    <a:pt x="110" y="267"/>
                  </a:lnTo>
                  <a:lnTo>
                    <a:pt x="129" y="261"/>
                  </a:lnTo>
                  <a:lnTo>
                    <a:pt x="147" y="254"/>
                  </a:lnTo>
                  <a:lnTo>
                    <a:pt x="147" y="252"/>
                  </a:lnTo>
                  <a:lnTo>
                    <a:pt x="149" y="252"/>
                  </a:lnTo>
                  <a:lnTo>
                    <a:pt x="156" y="234"/>
                  </a:lnTo>
                  <a:lnTo>
                    <a:pt x="164" y="215"/>
                  </a:lnTo>
                  <a:lnTo>
                    <a:pt x="177" y="199"/>
                  </a:lnTo>
                  <a:lnTo>
                    <a:pt x="189" y="184"/>
                  </a:lnTo>
                  <a:lnTo>
                    <a:pt x="198" y="170"/>
                  </a:lnTo>
                  <a:lnTo>
                    <a:pt x="207" y="159"/>
                  </a:lnTo>
                  <a:lnTo>
                    <a:pt x="202" y="157"/>
                  </a:lnTo>
                  <a:lnTo>
                    <a:pt x="195" y="154"/>
                  </a:lnTo>
                  <a:lnTo>
                    <a:pt x="189" y="147"/>
                  </a:lnTo>
                  <a:lnTo>
                    <a:pt x="186" y="141"/>
                  </a:lnTo>
                  <a:lnTo>
                    <a:pt x="184" y="116"/>
                  </a:lnTo>
                  <a:lnTo>
                    <a:pt x="180" y="91"/>
                  </a:lnTo>
                  <a:lnTo>
                    <a:pt x="177" y="88"/>
                  </a:lnTo>
                  <a:lnTo>
                    <a:pt x="173" y="84"/>
                  </a:lnTo>
                  <a:lnTo>
                    <a:pt x="156" y="82"/>
                  </a:lnTo>
                  <a:lnTo>
                    <a:pt x="138" y="81"/>
                  </a:lnTo>
                  <a:lnTo>
                    <a:pt x="131" y="72"/>
                  </a:lnTo>
                  <a:lnTo>
                    <a:pt x="126" y="59"/>
                  </a:lnTo>
                  <a:lnTo>
                    <a:pt x="122" y="48"/>
                  </a:lnTo>
                  <a:lnTo>
                    <a:pt x="120" y="34"/>
                  </a:lnTo>
                  <a:lnTo>
                    <a:pt x="111" y="32"/>
                  </a:lnTo>
                  <a:lnTo>
                    <a:pt x="92" y="23"/>
                  </a:lnTo>
                  <a:lnTo>
                    <a:pt x="85" y="23"/>
                  </a:lnTo>
                  <a:lnTo>
                    <a:pt x="79" y="23"/>
                  </a:lnTo>
                  <a:lnTo>
                    <a:pt x="74" y="13"/>
                  </a:lnTo>
                  <a:lnTo>
                    <a:pt x="71" y="0"/>
                  </a:lnTo>
                  <a:lnTo>
                    <a:pt x="58" y="2"/>
                  </a:lnTo>
                  <a:lnTo>
                    <a:pt x="48" y="7"/>
                  </a:lnTo>
                  <a:lnTo>
                    <a:pt x="42" y="20"/>
                  </a:lnTo>
                  <a:lnTo>
                    <a:pt x="39" y="30"/>
                  </a:lnTo>
                  <a:lnTo>
                    <a:pt x="30" y="30"/>
                  </a:lnTo>
                  <a:lnTo>
                    <a:pt x="25" y="32"/>
                  </a:lnTo>
                  <a:lnTo>
                    <a:pt x="19" y="36"/>
                  </a:lnTo>
                  <a:lnTo>
                    <a:pt x="16" y="39"/>
                  </a:lnTo>
                  <a:lnTo>
                    <a:pt x="12" y="43"/>
                  </a:lnTo>
                  <a:lnTo>
                    <a:pt x="10" y="45"/>
                  </a:lnTo>
                  <a:lnTo>
                    <a:pt x="7" y="47"/>
                  </a:lnTo>
                  <a:lnTo>
                    <a:pt x="1" y="48"/>
                  </a:lnTo>
                  <a:lnTo>
                    <a:pt x="14" y="56"/>
                  </a:lnTo>
                  <a:lnTo>
                    <a:pt x="30" y="66"/>
                  </a:lnTo>
                  <a:lnTo>
                    <a:pt x="37" y="72"/>
                  </a:lnTo>
                  <a:lnTo>
                    <a:pt x="46" y="75"/>
                  </a:lnTo>
                  <a:lnTo>
                    <a:pt x="53" y="79"/>
                  </a:lnTo>
                  <a:lnTo>
                    <a:pt x="60" y="79"/>
                  </a:lnTo>
                  <a:lnTo>
                    <a:pt x="63" y="81"/>
                  </a:lnTo>
                  <a:lnTo>
                    <a:pt x="65" y="81"/>
                  </a:lnTo>
                  <a:lnTo>
                    <a:pt x="67" y="84"/>
                  </a:lnTo>
                  <a:lnTo>
                    <a:pt x="69" y="86"/>
                  </a:lnTo>
                  <a:lnTo>
                    <a:pt x="71" y="93"/>
                  </a:lnTo>
                  <a:lnTo>
                    <a:pt x="69" y="104"/>
                  </a:lnTo>
                  <a:lnTo>
                    <a:pt x="63" y="115"/>
                  </a:lnTo>
                  <a:lnTo>
                    <a:pt x="55" y="129"/>
                  </a:lnTo>
                  <a:lnTo>
                    <a:pt x="44" y="143"/>
                  </a:lnTo>
                  <a:lnTo>
                    <a:pt x="28" y="159"/>
                  </a:lnTo>
                  <a:lnTo>
                    <a:pt x="14" y="175"/>
                  </a:lnTo>
                  <a:lnTo>
                    <a:pt x="0" y="190"/>
                  </a:lnTo>
                  <a:lnTo>
                    <a:pt x="7" y="209"/>
                  </a:lnTo>
                  <a:lnTo>
                    <a:pt x="19" y="238"/>
                  </a:lnTo>
                  <a:lnTo>
                    <a:pt x="32" y="263"/>
                  </a:lnTo>
                  <a:lnTo>
                    <a:pt x="37" y="279"/>
                  </a:lnTo>
                  <a:lnTo>
                    <a:pt x="39" y="277"/>
                  </a:lnTo>
                  <a:lnTo>
                    <a:pt x="40" y="274"/>
                  </a:lnTo>
                  <a:lnTo>
                    <a:pt x="46" y="272"/>
                  </a:lnTo>
                  <a:lnTo>
                    <a:pt x="51" y="270"/>
                  </a:lnTo>
                  <a:lnTo>
                    <a:pt x="56" y="272"/>
                  </a:lnTo>
                  <a:lnTo>
                    <a:pt x="62" y="276"/>
                  </a:lnTo>
                  <a:lnTo>
                    <a:pt x="65" y="284"/>
                  </a:lnTo>
                  <a:lnTo>
                    <a:pt x="65" y="297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3175">
              <a:solidFill>
                <a:srgbClr val="2D297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47" name="Freeform 56">
              <a:extLst>
                <a:ext uri="{FF2B5EF4-FFF2-40B4-BE49-F238E27FC236}">
                  <a16:creationId xmlns:a16="http://schemas.microsoft.com/office/drawing/2014/main" id="{8442412E-A4C0-38EE-F394-B13728FA6C4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1167" y="5102312"/>
              <a:ext cx="547282" cy="267560"/>
            </a:xfrm>
            <a:custGeom>
              <a:avLst/>
              <a:gdLst>
                <a:gd name="T0" fmla="*/ 2147483646 w 337"/>
                <a:gd name="T1" fmla="*/ 2147483646 h 186"/>
                <a:gd name="T2" fmla="*/ 2147483646 w 337"/>
                <a:gd name="T3" fmla="*/ 2147483646 h 186"/>
                <a:gd name="T4" fmla="*/ 2147483646 w 337"/>
                <a:gd name="T5" fmla="*/ 2147483646 h 186"/>
                <a:gd name="T6" fmla="*/ 2147483646 w 337"/>
                <a:gd name="T7" fmla="*/ 2147483646 h 186"/>
                <a:gd name="T8" fmla="*/ 2147483646 w 337"/>
                <a:gd name="T9" fmla="*/ 0 h 186"/>
                <a:gd name="T10" fmla="*/ 2147483646 w 337"/>
                <a:gd name="T11" fmla="*/ 2147483646 h 186"/>
                <a:gd name="T12" fmla="*/ 2147483646 w 337"/>
                <a:gd name="T13" fmla="*/ 2147483646 h 186"/>
                <a:gd name="T14" fmla="*/ 2147483646 w 337"/>
                <a:gd name="T15" fmla="*/ 2147483646 h 186"/>
                <a:gd name="T16" fmla="*/ 2147483646 w 337"/>
                <a:gd name="T17" fmla="*/ 2147483646 h 186"/>
                <a:gd name="T18" fmla="*/ 2147483646 w 337"/>
                <a:gd name="T19" fmla="*/ 2147483646 h 186"/>
                <a:gd name="T20" fmla="*/ 2147483646 w 337"/>
                <a:gd name="T21" fmla="*/ 2147483646 h 186"/>
                <a:gd name="T22" fmla="*/ 2147483646 w 337"/>
                <a:gd name="T23" fmla="*/ 2147483646 h 186"/>
                <a:gd name="T24" fmla="*/ 2147483646 w 337"/>
                <a:gd name="T25" fmla="*/ 2147483646 h 186"/>
                <a:gd name="T26" fmla="*/ 2147483646 w 337"/>
                <a:gd name="T27" fmla="*/ 2147483646 h 186"/>
                <a:gd name="T28" fmla="*/ 2147483646 w 337"/>
                <a:gd name="T29" fmla="*/ 2147483646 h 186"/>
                <a:gd name="T30" fmla="*/ 0 w 337"/>
                <a:gd name="T31" fmla="*/ 2147483646 h 186"/>
                <a:gd name="T32" fmla="*/ 2147483646 w 337"/>
                <a:gd name="T33" fmla="*/ 2147483646 h 186"/>
                <a:gd name="T34" fmla="*/ 2147483646 w 337"/>
                <a:gd name="T35" fmla="*/ 2147483646 h 186"/>
                <a:gd name="T36" fmla="*/ 2147483646 w 337"/>
                <a:gd name="T37" fmla="*/ 2147483646 h 186"/>
                <a:gd name="T38" fmla="*/ 2147483646 w 337"/>
                <a:gd name="T39" fmla="*/ 2147483646 h 186"/>
                <a:gd name="T40" fmla="*/ 2147483646 w 337"/>
                <a:gd name="T41" fmla="*/ 2147483646 h 186"/>
                <a:gd name="T42" fmla="*/ 2147483646 w 337"/>
                <a:gd name="T43" fmla="*/ 2147483646 h 186"/>
                <a:gd name="T44" fmla="*/ 2147483646 w 337"/>
                <a:gd name="T45" fmla="*/ 2147483646 h 186"/>
                <a:gd name="T46" fmla="*/ 2147483646 w 337"/>
                <a:gd name="T47" fmla="*/ 2147483646 h 186"/>
                <a:gd name="T48" fmla="*/ 2147483646 w 337"/>
                <a:gd name="T49" fmla="*/ 2147483646 h 186"/>
                <a:gd name="T50" fmla="*/ 2147483646 w 337"/>
                <a:gd name="T51" fmla="*/ 2147483646 h 186"/>
                <a:gd name="T52" fmla="*/ 2147483646 w 337"/>
                <a:gd name="T53" fmla="*/ 2147483646 h 186"/>
                <a:gd name="T54" fmla="*/ 2147483646 w 337"/>
                <a:gd name="T55" fmla="*/ 2147483646 h 186"/>
                <a:gd name="T56" fmla="*/ 2147483646 w 337"/>
                <a:gd name="T57" fmla="*/ 2147483646 h 186"/>
                <a:gd name="T58" fmla="*/ 2147483646 w 337"/>
                <a:gd name="T59" fmla="*/ 2147483646 h 186"/>
                <a:gd name="T60" fmla="*/ 2147483646 w 337"/>
                <a:gd name="T61" fmla="*/ 2147483646 h 186"/>
                <a:gd name="T62" fmla="*/ 2147483646 w 337"/>
                <a:gd name="T63" fmla="*/ 2147483646 h 186"/>
                <a:gd name="T64" fmla="*/ 2147483646 w 337"/>
                <a:gd name="T65" fmla="*/ 2147483646 h 186"/>
                <a:gd name="T66" fmla="*/ 2147483646 w 337"/>
                <a:gd name="T67" fmla="*/ 2147483646 h 186"/>
                <a:gd name="T68" fmla="*/ 2147483646 w 337"/>
                <a:gd name="T69" fmla="*/ 2147483646 h 186"/>
                <a:gd name="T70" fmla="*/ 2147483646 w 337"/>
                <a:gd name="T71" fmla="*/ 2147483646 h 186"/>
                <a:gd name="T72" fmla="*/ 2147483646 w 337"/>
                <a:gd name="T73" fmla="*/ 2147483646 h 186"/>
                <a:gd name="T74" fmla="*/ 2147483646 w 337"/>
                <a:gd name="T75" fmla="*/ 2147483646 h 186"/>
                <a:gd name="T76" fmla="*/ 2147483646 w 337"/>
                <a:gd name="T77" fmla="*/ 2147483646 h 186"/>
                <a:gd name="T78" fmla="*/ 2147483646 w 337"/>
                <a:gd name="T79" fmla="*/ 2147483646 h 186"/>
                <a:gd name="T80" fmla="*/ 2147483646 w 337"/>
                <a:gd name="T81" fmla="*/ 2147483646 h 18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37" h="186">
                  <a:moveTo>
                    <a:pt x="337" y="62"/>
                  </a:moveTo>
                  <a:lnTo>
                    <a:pt x="330" y="61"/>
                  </a:lnTo>
                  <a:lnTo>
                    <a:pt x="323" y="55"/>
                  </a:lnTo>
                  <a:lnTo>
                    <a:pt x="317" y="50"/>
                  </a:lnTo>
                  <a:lnTo>
                    <a:pt x="312" y="41"/>
                  </a:lnTo>
                  <a:lnTo>
                    <a:pt x="303" y="23"/>
                  </a:lnTo>
                  <a:lnTo>
                    <a:pt x="298" y="5"/>
                  </a:lnTo>
                  <a:lnTo>
                    <a:pt x="289" y="2"/>
                  </a:lnTo>
                  <a:lnTo>
                    <a:pt x="284" y="0"/>
                  </a:lnTo>
                  <a:lnTo>
                    <a:pt x="277" y="0"/>
                  </a:lnTo>
                  <a:lnTo>
                    <a:pt x="271" y="0"/>
                  </a:lnTo>
                  <a:lnTo>
                    <a:pt x="252" y="2"/>
                  </a:lnTo>
                  <a:lnTo>
                    <a:pt x="230" y="5"/>
                  </a:lnTo>
                  <a:lnTo>
                    <a:pt x="211" y="7"/>
                  </a:lnTo>
                  <a:lnTo>
                    <a:pt x="191" y="9"/>
                  </a:lnTo>
                  <a:lnTo>
                    <a:pt x="174" y="10"/>
                  </a:lnTo>
                  <a:lnTo>
                    <a:pt x="156" y="12"/>
                  </a:lnTo>
                  <a:lnTo>
                    <a:pt x="137" y="16"/>
                  </a:lnTo>
                  <a:lnTo>
                    <a:pt x="117" y="16"/>
                  </a:lnTo>
                  <a:lnTo>
                    <a:pt x="106" y="19"/>
                  </a:lnTo>
                  <a:lnTo>
                    <a:pt x="92" y="21"/>
                  </a:lnTo>
                  <a:lnTo>
                    <a:pt x="76" y="21"/>
                  </a:lnTo>
                  <a:lnTo>
                    <a:pt x="57" y="21"/>
                  </a:lnTo>
                  <a:lnTo>
                    <a:pt x="48" y="25"/>
                  </a:lnTo>
                  <a:lnTo>
                    <a:pt x="41" y="30"/>
                  </a:lnTo>
                  <a:lnTo>
                    <a:pt x="27" y="36"/>
                  </a:lnTo>
                  <a:lnTo>
                    <a:pt x="14" y="43"/>
                  </a:lnTo>
                  <a:lnTo>
                    <a:pt x="9" y="48"/>
                  </a:lnTo>
                  <a:lnTo>
                    <a:pt x="5" y="53"/>
                  </a:lnTo>
                  <a:lnTo>
                    <a:pt x="2" y="57"/>
                  </a:lnTo>
                  <a:lnTo>
                    <a:pt x="2" y="62"/>
                  </a:lnTo>
                  <a:lnTo>
                    <a:pt x="0" y="69"/>
                  </a:lnTo>
                  <a:lnTo>
                    <a:pt x="2" y="78"/>
                  </a:lnTo>
                  <a:lnTo>
                    <a:pt x="2" y="87"/>
                  </a:lnTo>
                  <a:lnTo>
                    <a:pt x="5" y="96"/>
                  </a:lnTo>
                  <a:lnTo>
                    <a:pt x="11" y="112"/>
                  </a:lnTo>
                  <a:lnTo>
                    <a:pt x="16" y="132"/>
                  </a:lnTo>
                  <a:lnTo>
                    <a:pt x="23" y="148"/>
                  </a:lnTo>
                  <a:lnTo>
                    <a:pt x="32" y="164"/>
                  </a:lnTo>
                  <a:lnTo>
                    <a:pt x="36" y="168"/>
                  </a:lnTo>
                  <a:lnTo>
                    <a:pt x="41" y="171"/>
                  </a:lnTo>
                  <a:lnTo>
                    <a:pt x="48" y="177"/>
                  </a:lnTo>
                  <a:lnTo>
                    <a:pt x="59" y="180"/>
                  </a:lnTo>
                  <a:lnTo>
                    <a:pt x="73" y="182"/>
                  </a:lnTo>
                  <a:lnTo>
                    <a:pt x="89" y="180"/>
                  </a:lnTo>
                  <a:lnTo>
                    <a:pt x="99" y="179"/>
                  </a:lnTo>
                  <a:lnTo>
                    <a:pt x="110" y="175"/>
                  </a:lnTo>
                  <a:lnTo>
                    <a:pt x="115" y="175"/>
                  </a:lnTo>
                  <a:lnTo>
                    <a:pt x="121" y="175"/>
                  </a:lnTo>
                  <a:lnTo>
                    <a:pt x="128" y="175"/>
                  </a:lnTo>
                  <a:lnTo>
                    <a:pt x="133" y="177"/>
                  </a:lnTo>
                  <a:lnTo>
                    <a:pt x="138" y="182"/>
                  </a:lnTo>
                  <a:lnTo>
                    <a:pt x="145" y="184"/>
                  </a:lnTo>
                  <a:lnTo>
                    <a:pt x="152" y="186"/>
                  </a:lnTo>
                  <a:lnTo>
                    <a:pt x="160" y="186"/>
                  </a:lnTo>
                  <a:lnTo>
                    <a:pt x="174" y="182"/>
                  </a:lnTo>
                  <a:lnTo>
                    <a:pt x="186" y="177"/>
                  </a:lnTo>
                  <a:lnTo>
                    <a:pt x="188" y="173"/>
                  </a:lnTo>
                  <a:lnTo>
                    <a:pt x="193" y="170"/>
                  </a:lnTo>
                  <a:lnTo>
                    <a:pt x="202" y="168"/>
                  </a:lnTo>
                  <a:lnTo>
                    <a:pt x="211" y="166"/>
                  </a:lnTo>
                  <a:lnTo>
                    <a:pt x="230" y="166"/>
                  </a:lnTo>
                  <a:lnTo>
                    <a:pt x="241" y="166"/>
                  </a:lnTo>
                  <a:lnTo>
                    <a:pt x="250" y="168"/>
                  </a:lnTo>
                  <a:lnTo>
                    <a:pt x="257" y="170"/>
                  </a:lnTo>
                  <a:lnTo>
                    <a:pt x="266" y="168"/>
                  </a:lnTo>
                  <a:lnTo>
                    <a:pt x="273" y="166"/>
                  </a:lnTo>
                  <a:lnTo>
                    <a:pt x="280" y="164"/>
                  </a:lnTo>
                  <a:lnTo>
                    <a:pt x="284" y="159"/>
                  </a:lnTo>
                  <a:lnTo>
                    <a:pt x="292" y="141"/>
                  </a:lnTo>
                  <a:lnTo>
                    <a:pt x="300" y="123"/>
                  </a:lnTo>
                  <a:lnTo>
                    <a:pt x="303" y="118"/>
                  </a:lnTo>
                  <a:lnTo>
                    <a:pt x="305" y="111"/>
                  </a:lnTo>
                  <a:lnTo>
                    <a:pt x="303" y="105"/>
                  </a:lnTo>
                  <a:lnTo>
                    <a:pt x="301" y="96"/>
                  </a:lnTo>
                  <a:lnTo>
                    <a:pt x="301" y="93"/>
                  </a:lnTo>
                  <a:lnTo>
                    <a:pt x="303" y="87"/>
                  </a:lnTo>
                  <a:lnTo>
                    <a:pt x="305" y="84"/>
                  </a:lnTo>
                  <a:lnTo>
                    <a:pt x="308" y="80"/>
                  </a:lnTo>
                  <a:lnTo>
                    <a:pt x="321" y="78"/>
                  </a:lnTo>
                  <a:lnTo>
                    <a:pt x="333" y="73"/>
                  </a:lnTo>
                  <a:lnTo>
                    <a:pt x="335" y="69"/>
                  </a:lnTo>
                  <a:lnTo>
                    <a:pt x="337" y="62"/>
                  </a:lnTo>
                  <a:close/>
                </a:path>
              </a:pathLst>
            </a:custGeom>
            <a:solidFill>
              <a:schemeClr val="bg1">
                <a:alpha val="62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48" name="Freeform 57">
              <a:extLst>
                <a:ext uri="{FF2B5EF4-FFF2-40B4-BE49-F238E27FC236}">
                  <a16:creationId xmlns:a16="http://schemas.microsoft.com/office/drawing/2014/main" id="{6FC421A1-9A2D-B01C-DA9E-C59023F23A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1167" y="5102312"/>
              <a:ext cx="547282" cy="267560"/>
            </a:xfrm>
            <a:custGeom>
              <a:avLst/>
              <a:gdLst>
                <a:gd name="T0" fmla="*/ 2147483646 w 337"/>
                <a:gd name="T1" fmla="*/ 2147483646 h 186"/>
                <a:gd name="T2" fmla="*/ 2147483646 w 337"/>
                <a:gd name="T3" fmla="*/ 2147483646 h 186"/>
                <a:gd name="T4" fmla="*/ 2147483646 w 337"/>
                <a:gd name="T5" fmla="*/ 2147483646 h 186"/>
                <a:gd name="T6" fmla="*/ 2147483646 w 337"/>
                <a:gd name="T7" fmla="*/ 2147483646 h 186"/>
                <a:gd name="T8" fmla="*/ 2147483646 w 337"/>
                <a:gd name="T9" fmla="*/ 0 h 186"/>
                <a:gd name="T10" fmla="*/ 2147483646 w 337"/>
                <a:gd name="T11" fmla="*/ 2147483646 h 186"/>
                <a:gd name="T12" fmla="*/ 2147483646 w 337"/>
                <a:gd name="T13" fmla="*/ 2147483646 h 186"/>
                <a:gd name="T14" fmla="*/ 2147483646 w 337"/>
                <a:gd name="T15" fmla="*/ 2147483646 h 186"/>
                <a:gd name="T16" fmla="*/ 2147483646 w 337"/>
                <a:gd name="T17" fmla="*/ 2147483646 h 186"/>
                <a:gd name="T18" fmla="*/ 2147483646 w 337"/>
                <a:gd name="T19" fmla="*/ 2147483646 h 186"/>
                <a:gd name="T20" fmla="*/ 2147483646 w 337"/>
                <a:gd name="T21" fmla="*/ 2147483646 h 186"/>
                <a:gd name="T22" fmla="*/ 2147483646 w 337"/>
                <a:gd name="T23" fmla="*/ 2147483646 h 186"/>
                <a:gd name="T24" fmla="*/ 2147483646 w 337"/>
                <a:gd name="T25" fmla="*/ 2147483646 h 186"/>
                <a:gd name="T26" fmla="*/ 2147483646 w 337"/>
                <a:gd name="T27" fmla="*/ 2147483646 h 186"/>
                <a:gd name="T28" fmla="*/ 2147483646 w 337"/>
                <a:gd name="T29" fmla="*/ 2147483646 h 186"/>
                <a:gd name="T30" fmla="*/ 0 w 337"/>
                <a:gd name="T31" fmla="*/ 2147483646 h 186"/>
                <a:gd name="T32" fmla="*/ 2147483646 w 337"/>
                <a:gd name="T33" fmla="*/ 2147483646 h 186"/>
                <a:gd name="T34" fmla="*/ 2147483646 w 337"/>
                <a:gd name="T35" fmla="*/ 2147483646 h 186"/>
                <a:gd name="T36" fmla="*/ 2147483646 w 337"/>
                <a:gd name="T37" fmla="*/ 2147483646 h 186"/>
                <a:gd name="T38" fmla="*/ 2147483646 w 337"/>
                <a:gd name="T39" fmla="*/ 2147483646 h 186"/>
                <a:gd name="T40" fmla="*/ 2147483646 w 337"/>
                <a:gd name="T41" fmla="*/ 2147483646 h 186"/>
                <a:gd name="T42" fmla="*/ 2147483646 w 337"/>
                <a:gd name="T43" fmla="*/ 2147483646 h 186"/>
                <a:gd name="T44" fmla="*/ 2147483646 w 337"/>
                <a:gd name="T45" fmla="*/ 2147483646 h 186"/>
                <a:gd name="T46" fmla="*/ 2147483646 w 337"/>
                <a:gd name="T47" fmla="*/ 2147483646 h 186"/>
                <a:gd name="T48" fmla="*/ 2147483646 w 337"/>
                <a:gd name="T49" fmla="*/ 2147483646 h 186"/>
                <a:gd name="T50" fmla="*/ 2147483646 w 337"/>
                <a:gd name="T51" fmla="*/ 2147483646 h 186"/>
                <a:gd name="T52" fmla="*/ 2147483646 w 337"/>
                <a:gd name="T53" fmla="*/ 2147483646 h 186"/>
                <a:gd name="T54" fmla="*/ 2147483646 w 337"/>
                <a:gd name="T55" fmla="*/ 2147483646 h 186"/>
                <a:gd name="T56" fmla="*/ 2147483646 w 337"/>
                <a:gd name="T57" fmla="*/ 2147483646 h 186"/>
                <a:gd name="T58" fmla="*/ 2147483646 w 337"/>
                <a:gd name="T59" fmla="*/ 2147483646 h 186"/>
                <a:gd name="T60" fmla="*/ 2147483646 w 337"/>
                <a:gd name="T61" fmla="*/ 2147483646 h 186"/>
                <a:gd name="T62" fmla="*/ 2147483646 w 337"/>
                <a:gd name="T63" fmla="*/ 2147483646 h 186"/>
                <a:gd name="T64" fmla="*/ 2147483646 w 337"/>
                <a:gd name="T65" fmla="*/ 2147483646 h 186"/>
                <a:gd name="T66" fmla="*/ 2147483646 w 337"/>
                <a:gd name="T67" fmla="*/ 2147483646 h 186"/>
                <a:gd name="T68" fmla="*/ 2147483646 w 337"/>
                <a:gd name="T69" fmla="*/ 2147483646 h 186"/>
                <a:gd name="T70" fmla="*/ 2147483646 w 337"/>
                <a:gd name="T71" fmla="*/ 2147483646 h 186"/>
                <a:gd name="T72" fmla="*/ 2147483646 w 337"/>
                <a:gd name="T73" fmla="*/ 2147483646 h 186"/>
                <a:gd name="T74" fmla="*/ 2147483646 w 337"/>
                <a:gd name="T75" fmla="*/ 2147483646 h 186"/>
                <a:gd name="T76" fmla="*/ 2147483646 w 337"/>
                <a:gd name="T77" fmla="*/ 2147483646 h 186"/>
                <a:gd name="T78" fmla="*/ 2147483646 w 337"/>
                <a:gd name="T79" fmla="*/ 2147483646 h 186"/>
                <a:gd name="T80" fmla="*/ 2147483646 w 337"/>
                <a:gd name="T81" fmla="*/ 2147483646 h 18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37" h="186">
                  <a:moveTo>
                    <a:pt x="337" y="62"/>
                  </a:moveTo>
                  <a:lnTo>
                    <a:pt x="330" y="61"/>
                  </a:lnTo>
                  <a:lnTo>
                    <a:pt x="323" y="55"/>
                  </a:lnTo>
                  <a:lnTo>
                    <a:pt x="317" y="50"/>
                  </a:lnTo>
                  <a:lnTo>
                    <a:pt x="312" y="41"/>
                  </a:lnTo>
                  <a:lnTo>
                    <a:pt x="303" y="23"/>
                  </a:lnTo>
                  <a:lnTo>
                    <a:pt x="298" y="5"/>
                  </a:lnTo>
                  <a:lnTo>
                    <a:pt x="289" y="2"/>
                  </a:lnTo>
                  <a:lnTo>
                    <a:pt x="284" y="0"/>
                  </a:lnTo>
                  <a:lnTo>
                    <a:pt x="277" y="0"/>
                  </a:lnTo>
                  <a:lnTo>
                    <a:pt x="271" y="0"/>
                  </a:lnTo>
                  <a:lnTo>
                    <a:pt x="252" y="2"/>
                  </a:lnTo>
                  <a:lnTo>
                    <a:pt x="230" y="5"/>
                  </a:lnTo>
                  <a:lnTo>
                    <a:pt x="211" y="7"/>
                  </a:lnTo>
                  <a:lnTo>
                    <a:pt x="191" y="9"/>
                  </a:lnTo>
                  <a:lnTo>
                    <a:pt x="174" y="10"/>
                  </a:lnTo>
                  <a:lnTo>
                    <a:pt x="156" y="12"/>
                  </a:lnTo>
                  <a:lnTo>
                    <a:pt x="137" y="16"/>
                  </a:lnTo>
                  <a:lnTo>
                    <a:pt x="117" y="16"/>
                  </a:lnTo>
                  <a:lnTo>
                    <a:pt x="106" y="19"/>
                  </a:lnTo>
                  <a:lnTo>
                    <a:pt x="92" y="21"/>
                  </a:lnTo>
                  <a:lnTo>
                    <a:pt x="76" y="21"/>
                  </a:lnTo>
                  <a:lnTo>
                    <a:pt x="57" y="21"/>
                  </a:lnTo>
                  <a:lnTo>
                    <a:pt x="48" y="25"/>
                  </a:lnTo>
                  <a:lnTo>
                    <a:pt x="41" y="30"/>
                  </a:lnTo>
                  <a:lnTo>
                    <a:pt x="27" y="36"/>
                  </a:lnTo>
                  <a:lnTo>
                    <a:pt x="14" y="43"/>
                  </a:lnTo>
                  <a:lnTo>
                    <a:pt x="9" y="48"/>
                  </a:lnTo>
                  <a:lnTo>
                    <a:pt x="5" y="53"/>
                  </a:lnTo>
                  <a:lnTo>
                    <a:pt x="2" y="57"/>
                  </a:lnTo>
                  <a:lnTo>
                    <a:pt x="2" y="62"/>
                  </a:lnTo>
                  <a:lnTo>
                    <a:pt x="0" y="69"/>
                  </a:lnTo>
                  <a:lnTo>
                    <a:pt x="2" y="78"/>
                  </a:lnTo>
                  <a:lnTo>
                    <a:pt x="2" y="87"/>
                  </a:lnTo>
                  <a:lnTo>
                    <a:pt x="5" y="96"/>
                  </a:lnTo>
                  <a:lnTo>
                    <a:pt x="11" y="112"/>
                  </a:lnTo>
                  <a:lnTo>
                    <a:pt x="16" y="132"/>
                  </a:lnTo>
                  <a:lnTo>
                    <a:pt x="23" y="148"/>
                  </a:lnTo>
                  <a:lnTo>
                    <a:pt x="32" y="164"/>
                  </a:lnTo>
                  <a:lnTo>
                    <a:pt x="36" y="168"/>
                  </a:lnTo>
                  <a:lnTo>
                    <a:pt x="41" y="171"/>
                  </a:lnTo>
                  <a:lnTo>
                    <a:pt x="48" y="177"/>
                  </a:lnTo>
                  <a:lnTo>
                    <a:pt x="59" y="180"/>
                  </a:lnTo>
                  <a:lnTo>
                    <a:pt x="73" y="182"/>
                  </a:lnTo>
                  <a:lnTo>
                    <a:pt x="89" y="180"/>
                  </a:lnTo>
                  <a:lnTo>
                    <a:pt x="99" y="179"/>
                  </a:lnTo>
                  <a:lnTo>
                    <a:pt x="110" y="175"/>
                  </a:lnTo>
                  <a:lnTo>
                    <a:pt x="115" y="175"/>
                  </a:lnTo>
                  <a:lnTo>
                    <a:pt x="121" y="175"/>
                  </a:lnTo>
                  <a:lnTo>
                    <a:pt x="128" y="175"/>
                  </a:lnTo>
                  <a:lnTo>
                    <a:pt x="133" y="177"/>
                  </a:lnTo>
                  <a:lnTo>
                    <a:pt x="138" y="182"/>
                  </a:lnTo>
                  <a:lnTo>
                    <a:pt x="145" y="184"/>
                  </a:lnTo>
                  <a:lnTo>
                    <a:pt x="152" y="186"/>
                  </a:lnTo>
                  <a:lnTo>
                    <a:pt x="160" y="186"/>
                  </a:lnTo>
                  <a:lnTo>
                    <a:pt x="174" y="182"/>
                  </a:lnTo>
                  <a:lnTo>
                    <a:pt x="186" y="177"/>
                  </a:lnTo>
                  <a:lnTo>
                    <a:pt x="188" y="173"/>
                  </a:lnTo>
                  <a:lnTo>
                    <a:pt x="193" y="170"/>
                  </a:lnTo>
                  <a:lnTo>
                    <a:pt x="202" y="168"/>
                  </a:lnTo>
                  <a:lnTo>
                    <a:pt x="211" y="166"/>
                  </a:lnTo>
                  <a:lnTo>
                    <a:pt x="230" y="166"/>
                  </a:lnTo>
                  <a:lnTo>
                    <a:pt x="241" y="166"/>
                  </a:lnTo>
                  <a:lnTo>
                    <a:pt x="250" y="168"/>
                  </a:lnTo>
                  <a:lnTo>
                    <a:pt x="257" y="170"/>
                  </a:lnTo>
                  <a:lnTo>
                    <a:pt x="266" y="168"/>
                  </a:lnTo>
                  <a:lnTo>
                    <a:pt x="273" y="166"/>
                  </a:lnTo>
                  <a:lnTo>
                    <a:pt x="280" y="164"/>
                  </a:lnTo>
                  <a:lnTo>
                    <a:pt x="284" y="159"/>
                  </a:lnTo>
                  <a:lnTo>
                    <a:pt x="292" y="141"/>
                  </a:lnTo>
                  <a:lnTo>
                    <a:pt x="300" y="123"/>
                  </a:lnTo>
                  <a:lnTo>
                    <a:pt x="303" y="118"/>
                  </a:lnTo>
                  <a:lnTo>
                    <a:pt x="305" y="111"/>
                  </a:lnTo>
                  <a:lnTo>
                    <a:pt x="303" y="105"/>
                  </a:lnTo>
                  <a:lnTo>
                    <a:pt x="301" y="96"/>
                  </a:lnTo>
                  <a:lnTo>
                    <a:pt x="301" y="93"/>
                  </a:lnTo>
                  <a:lnTo>
                    <a:pt x="303" y="87"/>
                  </a:lnTo>
                  <a:lnTo>
                    <a:pt x="305" y="84"/>
                  </a:lnTo>
                  <a:lnTo>
                    <a:pt x="308" y="80"/>
                  </a:lnTo>
                  <a:lnTo>
                    <a:pt x="321" y="78"/>
                  </a:lnTo>
                  <a:lnTo>
                    <a:pt x="333" y="73"/>
                  </a:lnTo>
                  <a:lnTo>
                    <a:pt x="335" y="69"/>
                  </a:lnTo>
                  <a:lnTo>
                    <a:pt x="337" y="62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3175">
              <a:solidFill>
                <a:srgbClr val="281E7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MX" sz="1598" dirty="0"/>
            </a:p>
          </p:txBody>
        </p:sp>
        <p:sp>
          <p:nvSpPr>
            <p:cNvPr id="249" name="Rectangle 58">
              <a:extLst>
                <a:ext uri="{FF2B5EF4-FFF2-40B4-BE49-F238E27FC236}">
                  <a16:creationId xmlns:a16="http://schemas.microsoft.com/office/drawing/2014/main" id="{E3D20C17-48DA-A6DB-F391-4F0A58FB66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402" y="5620973"/>
              <a:ext cx="230597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YURIRIA</a:t>
              </a:r>
              <a:endParaRPr lang="es-ES" altLang="es-MX" sz="2575" dirty="0"/>
            </a:p>
          </p:txBody>
        </p:sp>
        <p:sp>
          <p:nvSpPr>
            <p:cNvPr id="250" name="Rectangle 59">
              <a:extLst>
                <a:ext uri="{FF2B5EF4-FFF2-40B4-BE49-F238E27FC236}">
                  <a16:creationId xmlns:a16="http://schemas.microsoft.com/office/drawing/2014/main" id="{4FF2785C-1479-7E78-7539-F148E5B6B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6092" y="1818224"/>
              <a:ext cx="544831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SN. LUIS DE LA PAZ</a:t>
              </a:r>
              <a:endParaRPr lang="es-ES" altLang="es-MX" sz="2575" dirty="0"/>
            </a:p>
          </p:txBody>
        </p:sp>
        <p:sp>
          <p:nvSpPr>
            <p:cNvPr id="251" name="Rectangle 60">
              <a:extLst>
                <a:ext uri="{FF2B5EF4-FFF2-40B4-BE49-F238E27FC236}">
                  <a16:creationId xmlns:a16="http://schemas.microsoft.com/office/drawing/2014/main" id="{B9FC0110-1A26-B79E-86EC-DA0F2C94E0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5539" y="2131098"/>
              <a:ext cx="266441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VICTORIA</a:t>
              </a:r>
              <a:endParaRPr lang="es-ES" altLang="es-MX" sz="2575" dirty="0"/>
            </a:p>
          </p:txBody>
        </p:sp>
        <p:sp>
          <p:nvSpPr>
            <p:cNvPr id="252" name="Rectangle 61">
              <a:extLst>
                <a:ext uri="{FF2B5EF4-FFF2-40B4-BE49-F238E27FC236}">
                  <a16:creationId xmlns:a16="http://schemas.microsoft.com/office/drawing/2014/main" id="{E55A13DC-C9E7-74C4-8E42-808373D4F5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4322" y="2138038"/>
              <a:ext cx="174441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XICHU</a:t>
              </a:r>
              <a:endParaRPr lang="es-ES" altLang="es-MX" sz="2575" dirty="0"/>
            </a:p>
          </p:txBody>
        </p:sp>
        <p:sp>
          <p:nvSpPr>
            <p:cNvPr id="253" name="Rectangle 62">
              <a:extLst>
                <a:ext uri="{FF2B5EF4-FFF2-40B4-BE49-F238E27FC236}">
                  <a16:creationId xmlns:a16="http://schemas.microsoft.com/office/drawing/2014/main" id="{FC406371-64B6-5045-809F-D7E12BCBF3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2565" y="2182883"/>
              <a:ext cx="264052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ATARJEA</a:t>
              </a:r>
              <a:endParaRPr lang="es-ES" altLang="es-MX" sz="2575" dirty="0"/>
            </a:p>
          </p:txBody>
        </p:sp>
        <p:sp>
          <p:nvSpPr>
            <p:cNvPr id="254" name="Rectangle 63">
              <a:extLst>
                <a:ext uri="{FF2B5EF4-FFF2-40B4-BE49-F238E27FC236}">
                  <a16:creationId xmlns:a16="http://schemas.microsoft.com/office/drawing/2014/main" id="{37689CC9-804D-EE0A-7BFA-BB54872C47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6230" y="2866885"/>
              <a:ext cx="475531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SNTA. CATARINA</a:t>
              </a:r>
              <a:endParaRPr lang="es-ES" altLang="es-MX" sz="2575" dirty="0"/>
            </a:p>
          </p:txBody>
        </p:sp>
        <p:sp>
          <p:nvSpPr>
            <p:cNvPr id="255" name="Rectangle 64">
              <a:extLst>
                <a:ext uri="{FF2B5EF4-FFF2-40B4-BE49-F238E27FC236}">
                  <a16:creationId xmlns:a16="http://schemas.microsoft.com/office/drawing/2014/main" id="{02A2BF32-A585-0DDE-179A-3447234F52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08204" y="3233705"/>
              <a:ext cx="419377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TIERRA BLNCA</a:t>
              </a:r>
              <a:endParaRPr lang="es-ES" altLang="es-MX" sz="2575" dirty="0"/>
            </a:p>
          </p:txBody>
        </p:sp>
        <p:sp>
          <p:nvSpPr>
            <p:cNvPr id="256" name="Rectangle 65">
              <a:extLst>
                <a:ext uri="{FF2B5EF4-FFF2-40B4-BE49-F238E27FC236}">
                  <a16:creationId xmlns:a16="http://schemas.microsoft.com/office/drawing/2014/main" id="{2D96E62F-40B3-F38F-D704-8EB7B61808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32150" y="2735266"/>
              <a:ext cx="283169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DR. MORA</a:t>
              </a:r>
              <a:endParaRPr lang="es-ES" altLang="es-MX" sz="2575" dirty="0"/>
            </a:p>
          </p:txBody>
        </p:sp>
        <p:sp>
          <p:nvSpPr>
            <p:cNvPr id="257" name="Rectangle 66">
              <a:extLst>
                <a:ext uri="{FF2B5EF4-FFF2-40B4-BE49-F238E27FC236}">
                  <a16:creationId xmlns:a16="http://schemas.microsoft.com/office/drawing/2014/main" id="{0C3ABFF2-F9E8-FC38-D8B8-A733F43B78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06797" y="3242335"/>
              <a:ext cx="303480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SN. JOSE I.</a:t>
              </a:r>
              <a:endParaRPr lang="es-ES" altLang="es-MX" sz="2575" dirty="0"/>
            </a:p>
          </p:txBody>
        </p:sp>
        <p:sp>
          <p:nvSpPr>
            <p:cNvPr id="258" name="Rectangle 67">
              <a:extLst>
                <a:ext uri="{FF2B5EF4-FFF2-40B4-BE49-F238E27FC236}">
                  <a16:creationId xmlns:a16="http://schemas.microsoft.com/office/drawing/2014/main" id="{FDB842F6-55CB-E34A-1925-E085F9F88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0518" y="3460265"/>
              <a:ext cx="262857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ALLENDE</a:t>
              </a:r>
              <a:endParaRPr lang="es-ES" altLang="es-MX" sz="2575" dirty="0"/>
            </a:p>
          </p:txBody>
        </p:sp>
        <p:sp>
          <p:nvSpPr>
            <p:cNvPr id="259" name="Rectangle 68">
              <a:extLst>
                <a:ext uri="{FF2B5EF4-FFF2-40B4-BE49-F238E27FC236}">
                  <a16:creationId xmlns:a16="http://schemas.microsoft.com/office/drawing/2014/main" id="{37DD03B5-37BB-2399-5976-7BEBD78A7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0292" y="4067275"/>
              <a:ext cx="364415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COMONFORT</a:t>
              </a:r>
              <a:endParaRPr lang="es-ES" altLang="es-MX" sz="2575" dirty="0"/>
            </a:p>
          </p:txBody>
        </p:sp>
        <p:sp>
          <p:nvSpPr>
            <p:cNvPr id="260" name="Rectangle 69">
              <a:extLst>
                <a:ext uri="{FF2B5EF4-FFF2-40B4-BE49-F238E27FC236}">
                  <a16:creationId xmlns:a16="http://schemas.microsoft.com/office/drawing/2014/main" id="{D152D206-6C87-7E83-1EAA-56F2ED82B7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24430" y="4752646"/>
              <a:ext cx="345057" cy="101524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CELAYA</a:t>
              </a:r>
              <a:endParaRPr lang="es-ES" altLang="es-MX" sz="2575" dirty="0"/>
            </a:p>
          </p:txBody>
        </p:sp>
        <p:sp>
          <p:nvSpPr>
            <p:cNvPr id="261" name="Rectangle 70">
              <a:extLst>
                <a:ext uri="{FF2B5EF4-FFF2-40B4-BE49-F238E27FC236}">
                  <a16:creationId xmlns:a16="http://schemas.microsoft.com/office/drawing/2014/main" id="{B577F856-89DB-A74B-F1AB-A1D53E6B4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38608" y="5132517"/>
              <a:ext cx="313038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CORTAZAR</a:t>
              </a:r>
              <a:endParaRPr lang="es-ES" altLang="es-MX" sz="2575" dirty="0"/>
            </a:p>
          </p:txBody>
        </p:sp>
        <p:sp>
          <p:nvSpPr>
            <p:cNvPr id="262" name="Rectangle 71">
              <a:extLst>
                <a:ext uri="{FF2B5EF4-FFF2-40B4-BE49-F238E27FC236}">
                  <a16:creationId xmlns:a16="http://schemas.microsoft.com/office/drawing/2014/main" id="{72E48B51-F29B-83F6-9B07-DA662A7B6D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5689" y="4668345"/>
              <a:ext cx="324986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VILLAGRAN</a:t>
              </a:r>
              <a:endParaRPr lang="es-ES" altLang="es-MX" sz="2575" dirty="0"/>
            </a:p>
          </p:txBody>
        </p:sp>
        <p:sp>
          <p:nvSpPr>
            <p:cNvPr id="263" name="Rectangle 72">
              <a:extLst>
                <a:ext uri="{FF2B5EF4-FFF2-40B4-BE49-F238E27FC236}">
                  <a16:creationId xmlns:a16="http://schemas.microsoft.com/office/drawing/2014/main" id="{6A443406-3F4B-2375-1F51-AAE4259B42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06911" y="4495140"/>
              <a:ext cx="260467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J. ROSAS</a:t>
              </a:r>
              <a:endParaRPr lang="es-ES" altLang="es-MX" sz="2575" dirty="0"/>
            </a:p>
          </p:txBody>
        </p:sp>
        <p:sp>
          <p:nvSpPr>
            <p:cNvPr id="264" name="Rectangle 73">
              <a:extLst>
                <a:ext uri="{FF2B5EF4-FFF2-40B4-BE49-F238E27FC236}">
                  <a16:creationId xmlns:a16="http://schemas.microsoft.com/office/drawing/2014/main" id="{ECECB1D5-7055-C941-1563-84C828F56A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7164" y="5274563"/>
              <a:ext cx="186389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JARAL</a:t>
              </a:r>
              <a:endParaRPr lang="es-ES" altLang="es-MX" sz="2575" dirty="0"/>
            </a:p>
          </p:txBody>
        </p:sp>
        <p:sp>
          <p:nvSpPr>
            <p:cNvPr id="265" name="Rectangle 74">
              <a:extLst>
                <a:ext uri="{FF2B5EF4-FFF2-40B4-BE49-F238E27FC236}">
                  <a16:creationId xmlns:a16="http://schemas.microsoft.com/office/drawing/2014/main" id="{B9963C83-F47F-36AC-FA71-7FE321E813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3497" y="5657875"/>
              <a:ext cx="396675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SALVATIERRA</a:t>
              </a:r>
              <a:endParaRPr lang="es-ES" altLang="es-MX" sz="2575" dirty="0"/>
            </a:p>
          </p:txBody>
        </p:sp>
        <p:sp>
          <p:nvSpPr>
            <p:cNvPr id="266" name="Rectangle 75">
              <a:extLst>
                <a:ext uri="{FF2B5EF4-FFF2-40B4-BE49-F238E27FC236}">
                  <a16:creationId xmlns:a16="http://schemas.microsoft.com/office/drawing/2014/main" id="{CA01BE9B-8CCA-1F72-3BD1-4E7E11AA41E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9308902">
              <a:off x="5548747" y="6063648"/>
              <a:ext cx="371897" cy="9233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60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MOROLEON</a:t>
              </a:r>
              <a:endParaRPr lang="es-ES" altLang="es-MX" sz="2400" dirty="0"/>
            </a:p>
          </p:txBody>
        </p:sp>
        <p:sp>
          <p:nvSpPr>
            <p:cNvPr id="267" name="Rectangle 76">
              <a:extLst>
                <a:ext uri="{FF2B5EF4-FFF2-40B4-BE49-F238E27FC236}">
                  <a16:creationId xmlns:a16="http://schemas.microsoft.com/office/drawing/2014/main" id="{78FC2972-0903-1C98-F7AF-08A67EF5C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4304" y="4668603"/>
              <a:ext cx="383532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PUEBLO NVO.</a:t>
              </a:r>
              <a:endParaRPr lang="es-ES" altLang="es-MX" sz="2575" dirty="0"/>
            </a:p>
          </p:txBody>
        </p:sp>
        <p:sp>
          <p:nvSpPr>
            <p:cNvPr id="268" name="Rectangle 77">
              <a:extLst>
                <a:ext uri="{FF2B5EF4-FFF2-40B4-BE49-F238E27FC236}">
                  <a16:creationId xmlns:a16="http://schemas.microsoft.com/office/drawing/2014/main" id="{008C7A20-6E70-C4D2-D081-937615E3F23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7238816">
              <a:off x="5827730" y="6089274"/>
              <a:ext cx="388071" cy="9233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60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URIANGATO</a:t>
              </a:r>
              <a:endParaRPr lang="es-ES" altLang="es-MX" sz="2400" dirty="0"/>
            </a:p>
          </p:txBody>
        </p:sp>
        <p:sp>
          <p:nvSpPr>
            <p:cNvPr id="269" name="Rectangle 78">
              <a:extLst>
                <a:ext uri="{FF2B5EF4-FFF2-40B4-BE49-F238E27FC236}">
                  <a16:creationId xmlns:a16="http://schemas.microsoft.com/office/drawing/2014/main" id="{9A49598D-C4BE-4232-258D-6B03FD97E8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9340" y="5974040"/>
              <a:ext cx="297507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SGO. MAR.</a:t>
              </a:r>
              <a:endParaRPr lang="es-ES" altLang="es-MX" sz="2575" dirty="0"/>
            </a:p>
          </p:txBody>
        </p:sp>
        <p:sp>
          <p:nvSpPr>
            <p:cNvPr id="270" name="Rectangle 79">
              <a:extLst>
                <a:ext uri="{FF2B5EF4-FFF2-40B4-BE49-F238E27FC236}">
                  <a16:creationId xmlns:a16="http://schemas.microsoft.com/office/drawing/2014/main" id="{C4C73071-F169-2835-5898-9132E4F0277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9494467">
              <a:off x="3216383" y="3480868"/>
              <a:ext cx="528991" cy="9233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60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PURISIMA DEL R.</a:t>
              </a:r>
              <a:endParaRPr lang="es-ES" altLang="es-MX" sz="2400" dirty="0"/>
            </a:p>
          </p:txBody>
        </p:sp>
        <p:sp>
          <p:nvSpPr>
            <p:cNvPr id="271" name="Rectangle 80">
              <a:extLst>
                <a:ext uri="{FF2B5EF4-FFF2-40B4-BE49-F238E27FC236}">
                  <a16:creationId xmlns:a16="http://schemas.microsoft.com/office/drawing/2014/main" id="{B4E45D0D-7F42-3027-6DA4-D2CF72600E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0595" y="2610749"/>
              <a:ext cx="169662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LEON </a:t>
              </a:r>
              <a:endParaRPr lang="es-ES" altLang="es-MX" sz="2575" dirty="0"/>
            </a:p>
          </p:txBody>
        </p:sp>
        <p:sp>
          <p:nvSpPr>
            <p:cNvPr id="272" name="Rectangle 81">
              <a:extLst>
                <a:ext uri="{FF2B5EF4-FFF2-40B4-BE49-F238E27FC236}">
                  <a16:creationId xmlns:a16="http://schemas.microsoft.com/office/drawing/2014/main" id="{C8A6E6F4-7202-A15E-DE38-C5E649DEF9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36708" y="1839802"/>
              <a:ext cx="302285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SN. FELIPE</a:t>
              </a:r>
              <a:endParaRPr lang="es-ES" altLang="es-MX" sz="2575" dirty="0"/>
            </a:p>
          </p:txBody>
        </p:sp>
        <p:sp>
          <p:nvSpPr>
            <p:cNvPr id="273" name="Rectangle 82">
              <a:extLst>
                <a:ext uri="{FF2B5EF4-FFF2-40B4-BE49-F238E27FC236}">
                  <a16:creationId xmlns:a16="http://schemas.microsoft.com/office/drawing/2014/main" id="{17EFED0D-3412-29AE-F664-75CC1A445E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7391" y="1897065"/>
              <a:ext cx="542441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SN. DIEGO DE LA U.</a:t>
              </a:r>
              <a:endParaRPr lang="es-ES" altLang="es-MX" sz="2575" dirty="0"/>
            </a:p>
          </p:txBody>
        </p:sp>
        <p:sp>
          <p:nvSpPr>
            <p:cNvPr id="274" name="Rectangle 83">
              <a:extLst>
                <a:ext uri="{FF2B5EF4-FFF2-40B4-BE49-F238E27FC236}">
                  <a16:creationId xmlns:a16="http://schemas.microsoft.com/office/drawing/2014/main" id="{2FC0F4FC-0DC8-1A5E-8904-023B1C434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9940" y="1542032"/>
              <a:ext cx="250908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OCAMPO</a:t>
              </a:r>
              <a:endParaRPr lang="es-ES" altLang="es-MX" sz="2575" dirty="0"/>
            </a:p>
          </p:txBody>
        </p:sp>
        <p:sp>
          <p:nvSpPr>
            <p:cNvPr id="275" name="Rectangle 84">
              <a:extLst>
                <a:ext uri="{FF2B5EF4-FFF2-40B4-BE49-F238E27FC236}">
                  <a16:creationId xmlns:a16="http://schemas.microsoft.com/office/drawing/2014/main" id="{D80F708B-C03A-3F43-498D-3CCBB15672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634" y="3384744"/>
              <a:ext cx="169662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SILAO</a:t>
              </a:r>
              <a:endParaRPr lang="es-ES" altLang="es-MX" sz="2575" dirty="0"/>
            </a:p>
          </p:txBody>
        </p:sp>
        <p:sp>
          <p:nvSpPr>
            <p:cNvPr id="276" name="Rectangle 85">
              <a:extLst>
                <a:ext uri="{FF2B5EF4-FFF2-40B4-BE49-F238E27FC236}">
                  <a16:creationId xmlns:a16="http://schemas.microsoft.com/office/drawing/2014/main" id="{CB7952E6-2FBC-0FA3-5DCE-2E68CD4D5C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3541" y="3164656"/>
              <a:ext cx="135013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GTO.</a:t>
              </a:r>
              <a:endParaRPr lang="es-ES" altLang="es-MX" sz="2575" dirty="0"/>
            </a:p>
          </p:txBody>
        </p:sp>
        <p:sp>
          <p:nvSpPr>
            <p:cNvPr id="277" name="Rectangle 86">
              <a:extLst>
                <a:ext uri="{FF2B5EF4-FFF2-40B4-BE49-F238E27FC236}">
                  <a16:creationId xmlns:a16="http://schemas.microsoft.com/office/drawing/2014/main" id="{E26C2672-C54F-218C-62FF-DFB29CEFB7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49821" y="2631692"/>
              <a:ext cx="290336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DOL. HGO.</a:t>
              </a:r>
              <a:endParaRPr lang="es-ES" altLang="es-MX" sz="2575" dirty="0"/>
            </a:p>
          </p:txBody>
        </p:sp>
        <p:sp>
          <p:nvSpPr>
            <p:cNvPr id="278" name="Rectangle 87">
              <a:extLst>
                <a:ext uri="{FF2B5EF4-FFF2-40B4-BE49-F238E27FC236}">
                  <a16:creationId xmlns:a16="http://schemas.microsoft.com/office/drawing/2014/main" id="{7B9437EB-3826-C2A7-2B69-912BBD7B65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0120" y="4394570"/>
              <a:ext cx="360831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SALAMANCA</a:t>
              </a:r>
              <a:endParaRPr lang="es-ES" altLang="es-MX" sz="2575" dirty="0"/>
            </a:p>
          </p:txBody>
        </p:sp>
        <p:sp>
          <p:nvSpPr>
            <p:cNvPr id="279" name="Rectangle 88">
              <a:extLst>
                <a:ext uri="{FF2B5EF4-FFF2-40B4-BE49-F238E27FC236}">
                  <a16:creationId xmlns:a16="http://schemas.microsoft.com/office/drawing/2014/main" id="{7138690A-DE02-F920-A0CA-B91E7FCFAB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2154" y="3857289"/>
              <a:ext cx="219845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ROMITA</a:t>
              </a:r>
              <a:endParaRPr lang="es-ES" altLang="es-MX" sz="2575" dirty="0"/>
            </a:p>
          </p:txBody>
        </p:sp>
        <p:sp>
          <p:nvSpPr>
            <p:cNvPr id="280" name="Rectangle 90">
              <a:extLst>
                <a:ext uri="{FF2B5EF4-FFF2-40B4-BE49-F238E27FC236}">
                  <a16:creationId xmlns:a16="http://schemas.microsoft.com/office/drawing/2014/main" id="{C06A0B3E-BA06-761A-05BD-055031190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9169" y="3836361"/>
              <a:ext cx="536467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MANUEL DOBLADO</a:t>
              </a:r>
              <a:endParaRPr lang="es-ES" altLang="es-MX" sz="2575" dirty="0"/>
            </a:p>
          </p:txBody>
        </p:sp>
        <p:sp>
          <p:nvSpPr>
            <p:cNvPr id="281" name="Rectangle 91">
              <a:extLst>
                <a:ext uri="{FF2B5EF4-FFF2-40B4-BE49-F238E27FC236}">
                  <a16:creationId xmlns:a16="http://schemas.microsoft.com/office/drawing/2014/main" id="{F60B26F4-A03E-39B5-A967-9BFF60DDDB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2224" y="5056997"/>
              <a:ext cx="276000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PENJAMO</a:t>
              </a:r>
              <a:endParaRPr lang="es-ES" altLang="es-MX" sz="2575" dirty="0"/>
            </a:p>
          </p:txBody>
        </p:sp>
        <p:sp>
          <p:nvSpPr>
            <p:cNvPr id="282" name="Rectangle 92">
              <a:extLst>
                <a:ext uri="{FF2B5EF4-FFF2-40B4-BE49-F238E27FC236}">
                  <a16:creationId xmlns:a16="http://schemas.microsoft.com/office/drawing/2014/main" id="{99B6677D-CF9D-918C-9499-7A4CDFD0EA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8946" y="4183112"/>
              <a:ext cx="291532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IRAPUATO</a:t>
              </a:r>
              <a:endParaRPr lang="es-ES" altLang="es-MX" sz="2575" dirty="0"/>
            </a:p>
          </p:txBody>
        </p:sp>
        <p:sp>
          <p:nvSpPr>
            <p:cNvPr id="283" name="Rectangle 93">
              <a:extLst>
                <a:ext uri="{FF2B5EF4-FFF2-40B4-BE49-F238E27FC236}">
                  <a16:creationId xmlns:a16="http://schemas.microsoft.com/office/drawing/2014/main" id="{A5C720F2-E338-4169-3A22-9DE9464195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7243" y="4310360"/>
              <a:ext cx="370390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CUERAMARO</a:t>
              </a:r>
              <a:endParaRPr lang="es-ES" altLang="es-MX" sz="2575" dirty="0"/>
            </a:p>
          </p:txBody>
        </p:sp>
        <p:sp>
          <p:nvSpPr>
            <p:cNvPr id="284" name="Rectangle 94">
              <a:extLst>
                <a:ext uri="{FF2B5EF4-FFF2-40B4-BE49-F238E27FC236}">
                  <a16:creationId xmlns:a16="http://schemas.microsoft.com/office/drawing/2014/main" id="{AFDEC649-CE64-DE00-F841-DD72DD2ED4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0274" y="5162923"/>
              <a:ext cx="389530" cy="9233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60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HUANIMARO</a:t>
              </a:r>
              <a:endParaRPr lang="es-ES" altLang="es-MX" sz="2400" dirty="0"/>
            </a:p>
          </p:txBody>
        </p:sp>
        <p:sp>
          <p:nvSpPr>
            <p:cNvPr id="285" name="Rectangle 95">
              <a:extLst>
                <a:ext uri="{FF2B5EF4-FFF2-40B4-BE49-F238E27FC236}">
                  <a16:creationId xmlns:a16="http://schemas.microsoft.com/office/drawing/2014/main" id="{4D3D7546-DA05-8442-FE40-0F65097C63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5819" y="4806699"/>
              <a:ext cx="278389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ABASOLO</a:t>
              </a:r>
              <a:endParaRPr lang="es-ES" altLang="es-MX" sz="2575" dirty="0"/>
            </a:p>
          </p:txBody>
        </p:sp>
        <p:sp>
          <p:nvSpPr>
            <p:cNvPr id="286" name="Rectangle 96">
              <a:extLst>
                <a:ext uri="{FF2B5EF4-FFF2-40B4-BE49-F238E27FC236}">
                  <a16:creationId xmlns:a16="http://schemas.microsoft.com/office/drawing/2014/main" id="{FDBADAC9-F92A-F367-483B-81C038B633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8398" y="5017966"/>
              <a:ext cx="462390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VALLE DE STGO.</a:t>
              </a:r>
              <a:endParaRPr lang="es-ES" altLang="es-MX" sz="2575" dirty="0"/>
            </a:p>
          </p:txBody>
        </p:sp>
        <p:sp>
          <p:nvSpPr>
            <p:cNvPr id="287" name="Rectangle 97">
              <a:extLst>
                <a:ext uri="{FF2B5EF4-FFF2-40B4-BE49-F238E27FC236}">
                  <a16:creationId xmlns:a16="http://schemas.microsoft.com/office/drawing/2014/main" id="{36428D41-798D-7EF1-E454-9E000DE6CA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3885" y="4944794"/>
              <a:ext cx="308259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A. EL ALTO</a:t>
              </a:r>
              <a:endParaRPr lang="es-ES" altLang="es-MX" sz="2575" dirty="0"/>
            </a:p>
          </p:txBody>
        </p:sp>
        <p:sp>
          <p:nvSpPr>
            <p:cNvPr id="288" name="Rectangle 98">
              <a:extLst>
                <a:ext uri="{FF2B5EF4-FFF2-40B4-BE49-F238E27FC236}">
                  <a16:creationId xmlns:a16="http://schemas.microsoft.com/office/drawing/2014/main" id="{C6DF835E-A397-6FA7-FA1F-06792A576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5573" y="4649185"/>
              <a:ext cx="400259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A. EL GRANDE</a:t>
              </a:r>
              <a:endParaRPr lang="es-ES" altLang="es-MX" sz="2575" dirty="0"/>
            </a:p>
          </p:txBody>
        </p:sp>
        <p:sp>
          <p:nvSpPr>
            <p:cNvPr id="289" name="Rectangle 99">
              <a:extLst>
                <a:ext uri="{FF2B5EF4-FFF2-40B4-BE49-F238E27FC236}">
                  <a16:creationId xmlns:a16="http://schemas.microsoft.com/office/drawing/2014/main" id="{62121767-930D-3455-0809-501180C05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0067" y="5687855"/>
              <a:ext cx="351272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JERECUARO</a:t>
              </a:r>
              <a:endParaRPr lang="es-ES" altLang="es-MX" sz="2575" dirty="0"/>
            </a:p>
          </p:txBody>
        </p:sp>
        <p:sp>
          <p:nvSpPr>
            <p:cNvPr id="290" name="Rectangle 100">
              <a:extLst>
                <a:ext uri="{FF2B5EF4-FFF2-40B4-BE49-F238E27FC236}">
                  <a16:creationId xmlns:a16="http://schemas.microsoft.com/office/drawing/2014/main" id="{6D68A65D-1996-4553-9BD9-CDA814E84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0189" y="5736688"/>
              <a:ext cx="287947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CORONEO</a:t>
              </a:r>
              <a:endParaRPr lang="es-ES" altLang="es-MX" sz="2575" dirty="0"/>
            </a:p>
          </p:txBody>
        </p:sp>
        <p:sp>
          <p:nvSpPr>
            <p:cNvPr id="291" name="Rectangle 101">
              <a:extLst>
                <a:ext uri="{FF2B5EF4-FFF2-40B4-BE49-F238E27FC236}">
                  <a16:creationId xmlns:a16="http://schemas.microsoft.com/office/drawing/2014/main" id="{93DA6C30-225F-CBBF-EBDC-7FADE31E75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8818" y="6362434"/>
              <a:ext cx="286753" cy="8857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622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ACAMBARO</a:t>
              </a:r>
              <a:endParaRPr lang="es-ES" altLang="es-MX" sz="2575" dirty="0"/>
            </a:p>
          </p:txBody>
        </p:sp>
        <p:sp>
          <p:nvSpPr>
            <p:cNvPr id="292" name="Rectangle 102">
              <a:extLst>
                <a:ext uri="{FF2B5EF4-FFF2-40B4-BE49-F238E27FC236}">
                  <a16:creationId xmlns:a16="http://schemas.microsoft.com/office/drawing/2014/main" id="{0B63F4EE-81B6-4272-1EA2-A98BE3FEFD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0523" y="5516601"/>
              <a:ext cx="303480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TARIMORO</a:t>
              </a:r>
              <a:endParaRPr lang="es-ES" altLang="es-MX" sz="2575" dirty="0"/>
            </a:p>
          </p:txBody>
        </p:sp>
        <p:sp>
          <p:nvSpPr>
            <p:cNvPr id="293" name="Rectangle 103">
              <a:extLst>
                <a:ext uri="{FF2B5EF4-FFF2-40B4-BE49-F238E27FC236}">
                  <a16:creationId xmlns:a16="http://schemas.microsoft.com/office/drawing/2014/main" id="{AF966BDB-F030-BFF6-32EE-98C9A01DA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45834" y="6466037"/>
              <a:ext cx="442077" cy="10108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093788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093788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093788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" altLang="es-MX" sz="710" b="1" dirty="0">
                  <a:solidFill>
                    <a:srgbClr val="1F1A17"/>
                  </a:solidFill>
                  <a:latin typeface="Arial Narrow" panose="020B0606020202030204" pitchFamily="34" charset="0"/>
                </a:rPr>
                <a:t>TARANDACUAO</a:t>
              </a:r>
              <a:endParaRPr lang="es-ES" altLang="es-MX" sz="2575" dirty="0"/>
            </a:p>
          </p:txBody>
        </p:sp>
        <p:sp>
          <p:nvSpPr>
            <p:cNvPr id="294" name="CuadroTexto 293">
              <a:extLst>
                <a:ext uri="{FF2B5EF4-FFF2-40B4-BE49-F238E27FC236}">
                  <a16:creationId xmlns:a16="http://schemas.microsoft.com/office/drawing/2014/main" id="{FA1B148D-F43C-D00A-FA24-CB5E8C59EBC4}"/>
                </a:ext>
              </a:extLst>
            </p:cNvPr>
            <p:cNvSpPr txBox="1"/>
            <p:nvPr/>
          </p:nvSpPr>
          <p:spPr>
            <a:xfrm>
              <a:off x="6591575" y="367049"/>
              <a:ext cx="2168524" cy="392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>
                  <a:solidFill>
                    <a:srgbClr val="0070C0"/>
                  </a:solidFill>
                </a:rPr>
                <a:t>Red Dolores Hidalgo</a:t>
              </a:r>
            </a:p>
          </p:txBody>
        </p:sp>
        <p:sp>
          <p:nvSpPr>
            <p:cNvPr id="295" name="CuadroTexto 294">
              <a:extLst>
                <a:ext uri="{FF2B5EF4-FFF2-40B4-BE49-F238E27FC236}">
                  <a16:creationId xmlns:a16="http://schemas.microsoft.com/office/drawing/2014/main" id="{BB9BBB0D-BB55-A12C-B228-32D40B6CE5A9}"/>
                </a:ext>
              </a:extLst>
            </p:cNvPr>
            <p:cNvSpPr txBox="1"/>
            <p:nvPr/>
          </p:nvSpPr>
          <p:spPr>
            <a:xfrm>
              <a:off x="8289749" y="3922227"/>
              <a:ext cx="2840215" cy="392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>
                  <a:solidFill>
                    <a:srgbClr val="0070C0"/>
                  </a:solidFill>
                </a:rPr>
                <a:t>Red San Miguel de Allende</a:t>
              </a:r>
            </a:p>
          </p:txBody>
        </p:sp>
        <p:sp>
          <p:nvSpPr>
            <p:cNvPr id="296" name="CuadroTexto 295">
              <a:extLst>
                <a:ext uri="{FF2B5EF4-FFF2-40B4-BE49-F238E27FC236}">
                  <a16:creationId xmlns:a16="http://schemas.microsoft.com/office/drawing/2014/main" id="{D1B71A35-43A5-DEE7-A1E4-1A519DB37B01}"/>
                </a:ext>
              </a:extLst>
            </p:cNvPr>
            <p:cNvSpPr txBox="1"/>
            <p:nvPr/>
          </p:nvSpPr>
          <p:spPr>
            <a:xfrm>
              <a:off x="8454547" y="4614661"/>
              <a:ext cx="2928625" cy="3697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>
                  <a:solidFill>
                    <a:srgbClr val="0070C0"/>
                  </a:solidFill>
                </a:rPr>
                <a:t>Red Celaya</a:t>
              </a:r>
            </a:p>
          </p:txBody>
        </p:sp>
        <p:sp>
          <p:nvSpPr>
            <p:cNvPr id="297" name="CuadroTexto 296">
              <a:extLst>
                <a:ext uri="{FF2B5EF4-FFF2-40B4-BE49-F238E27FC236}">
                  <a16:creationId xmlns:a16="http://schemas.microsoft.com/office/drawing/2014/main" id="{0B5208D9-28B0-D9A4-68A3-BD4607890518}"/>
                </a:ext>
              </a:extLst>
            </p:cNvPr>
            <p:cNvSpPr txBox="1"/>
            <p:nvPr/>
          </p:nvSpPr>
          <p:spPr>
            <a:xfrm>
              <a:off x="4293620" y="6264243"/>
              <a:ext cx="1492264" cy="3327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dirty="0">
                  <a:solidFill>
                    <a:srgbClr val="0070C0"/>
                  </a:solidFill>
                </a:rPr>
                <a:t>Red Uriangato</a:t>
              </a:r>
            </a:p>
          </p:txBody>
        </p:sp>
        <p:sp>
          <p:nvSpPr>
            <p:cNvPr id="298" name="CuadroTexto 297">
              <a:extLst>
                <a:ext uri="{FF2B5EF4-FFF2-40B4-BE49-F238E27FC236}">
                  <a16:creationId xmlns:a16="http://schemas.microsoft.com/office/drawing/2014/main" id="{AF958A4E-3A39-25DC-5E0D-CCBE9EB804B1}"/>
                </a:ext>
              </a:extLst>
            </p:cNvPr>
            <p:cNvSpPr txBox="1"/>
            <p:nvPr/>
          </p:nvSpPr>
          <p:spPr>
            <a:xfrm>
              <a:off x="4181548" y="5684899"/>
              <a:ext cx="1362915" cy="5885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dirty="0">
                  <a:solidFill>
                    <a:srgbClr val="0070C0"/>
                  </a:solidFill>
                </a:rPr>
                <a:t>Red Valle </a:t>
              </a:r>
            </a:p>
            <a:p>
              <a:r>
                <a:rPr lang="es-MX" sz="1200" dirty="0">
                  <a:solidFill>
                    <a:srgbClr val="0070C0"/>
                  </a:solidFill>
                </a:rPr>
                <a:t>de Santiago</a:t>
              </a:r>
            </a:p>
          </p:txBody>
        </p:sp>
        <p:sp>
          <p:nvSpPr>
            <p:cNvPr id="299" name="CuadroTexto 298">
              <a:extLst>
                <a:ext uri="{FF2B5EF4-FFF2-40B4-BE49-F238E27FC236}">
                  <a16:creationId xmlns:a16="http://schemas.microsoft.com/office/drawing/2014/main" id="{A09BBB36-098F-E025-0F4A-0599A97110FB}"/>
                </a:ext>
              </a:extLst>
            </p:cNvPr>
            <p:cNvSpPr txBox="1"/>
            <p:nvPr/>
          </p:nvSpPr>
          <p:spPr>
            <a:xfrm>
              <a:off x="2182715" y="5410200"/>
              <a:ext cx="2928624" cy="392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>
                  <a:solidFill>
                    <a:srgbClr val="0070C0"/>
                  </a:solidFill>
                </a:rPr>
                <a:t>Red Pénjamo</a:t>
              </a:r>
            </a:p>
          </p:txBody>
        </p:sp>
        <p:sp>
          <p:nvSpPr>
            <p:cNvPr id="300" name="CuadroTexto 299">
              <a:extLst>
                <a:ext uri="{FF2B5EF4-FFF2-40B4-BE49-F238E27FC236}">
                  <a16:creationId xmlns:a16="http://schemas.microsoft.com/office/drawing/2014/main" id="{88DB31CF-2A6F-7447-F171-0C75DB4A6CFF}"/>
                </a:ext>
              </a:extLst>
            </p:cNvPr>
            <p:cNvSpPr txBox="1"/>
            <p:nvPr/>
          </p:nvSpPr>
          <p:spPr>
            <a:xfrm>
              <a:off x="2117836" y="4226267"/>
              <a:ext cx="1298633" cy="392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>
                  <a:solidFill>
                    <a:srgbClr val="0070C0"/>
                  </a:solidFill>
                </a:rPr>
                <a:t>Red Silao</a:t>
              </a:r>
            </a:p>
          </p:txBody>
        </p:sp>
        <p:sp>
          <p:nvSpPr>
            <p:cNvPr id="301" name="CuadroTexto 300">
              <a:extLst>
                <a:ext uri="{FF2B5EF4-FFF2-40B4-BE49-F238E27FC236}">
                  <a16:creationId xmlns:a16="http://schemas.microsoft.com/office/drawing/2014/main" id="{4F217D5A-5AD7-BA95-8085-528F29E57925}"/>
                </a:ext>
              </a:extLst>
            </p:cNvPr>
            <p:cNvSpPr txBox="1"/>
            <p:nvPr/>
          </p:nvSpPr>
          <p:spPr>
            <a:xfrm>
              <a:off x="3207202" y="1771614"/>
              <a:ext cx="1655119" cy="667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>
                  <a:solidFill>
                    <a:srgbClr val="0070C0"/>
                  </a:solidFill>
                </a:rPr>
                <a:t>Red Guanajuato</a:t>
              </a:r>
            </a:p>
          </p:txBody>
        </p:sp>
        <p:sp>
          <p:nvSpPr>
            <p:cNvPr id="302" name="CuadroTexto 301">
              <a:extLst>
                <a:ext uri="{FF2B5EF4-FFF2-40B4-BE49-F238E27FC236}">
                  <a16:creationId xmlns:a16="http://schemas.microsoft.com/office/drawing/2014/main" id="{FEDAAB8B-2A69-4E58-C493-C1DC54F146BE}"/>
                </a:ext>
              </a:extLst>
            </p:cNvPr>
            <p:cNvSpPr txBox="1"/>
            <p:nvPr/>
          </p:nvSpPr>
          <p:spPr>
            <a:xfrm>
              <a:off x="8432245" y="4202499"/>
              <a:ext cx="2928625" cy="3697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>
                  <a:solidFill>
                    <a:srgbClr val="0070C0"/>
                  </a:solidFill>
                </a:rPr>
                <a:t>Red Salamanca</a:t>
              </a:r>
            </a:p>
          </p:txBody>
        </p:sp>
        <p:pic>
          <p:nvPicPr>
            <p:cNvPr id="303" name="Imagen 302">
              <a:extLst>
                <a:ext uri="{FF2B5EF4-FFF2-40B4-BE49-F238E27FC236}">
                  <a16:creationId xmlns:a16="http://schemas.microsoft.com/office/drawing/2014/main" id="{85887DB6-4840-312F-6060-2DD7DD2911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048569" y="1355374"/>
              <a:ext cx="211885" cy="246882"/>
            </a:xfrm>
            <a:prstGeom prst="rect">
              <a:avLst/>
            </a:prstGeom>
          </p:spPr>
        </p:pic>
        <p:pic>
          <p:nvPicPr>
            <p:cNvPr id="304" name="Imagen 303">
              <a:extLst>
                <a:ext uri="{FF2B5EF4-FFF2-40B4-BE49-F238E27FC236}">
                  <a16:creationId xmlns:a16="http://schemas.microsoft.com/office/drawing/2014/main" id="{84D2C2D1-E58F-B9E1-672B-4795AE45A5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93376" y="1600484"/>
              <a:ext cx="211885" cy="246882"/>
            </a:xfrm>
            <a:prstGeom prst="rect">
              <a:avLst/>
            </a:prstGeom>
          </p:spPr>
        </p:pic>
        <p:pic>
          <p:nvPicPr>
            <p:cNvPr id="305" name="Imagen 304">
              <a:extLst>
                <a:ext uri="{FF2B5EF4-FFF2-40B4-BE49-F238E27FC236}">
                  <a16:creationId xmlns:a16="http://schemas.microsoft.com/office/drawing/2014/main" id="{C60AFAD6-0571-1AB5-2695-4C4CF7143D8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578991" y="4010043"/>
              <a:ext cx="211885" cy="246882"/>
            </a:xfrm>
            <a:prstGeom prst="rect">
              <a:avLst/>
            </a:prstGeom>
          </p:spPr>
        </p:pic>
        <p:pic>
          <p:nvPicPr>
            <p:cNvPr id="306" name="Imagen 305">
              <a:extLst>
                <a:ext uri="{FF2B5EF4-FFF2-40B4-BE49-F238E27FC236}">
                  <a16:creationId xmlns:a16="http://schemas.microsoft.com/office/drawing/2014/main" id="{5C6FFB51-F3F9-1860-32EB-96D80C2864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832795" y="4332306"/>
              <a:ext cx="211885" cy="246882"/>
            </a:xfrm>
            <a:prstGeom prst="rect">
              <a:avLst/>
            </a:prstGeom>
          </p:spPr>
        </p:pic>
        <p:pic>
          <p:nvPicPr>
            <p:cNvPr id="307" name="Imagen 306">
              <a:extLst>
                <a:ext uri="{FF2B5EF4-FFF2-40B4-BE49-F238E27FC236}">
                  <a16:creationId xmlns:a16="http://schemas.microsoft.com/office/drawing/2014/main" id="{A28EADFF-CA84-483F-D92D-510CC5E083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006212" y="5082892"/>
              <a:ext cx="211885" cy="246882"/>
            </a:xfrm>
            <a:prstGeom prst="rect">
              <a:avLst/>
            </a:prstGeom>
          </p:spPr>
        </p:pic>
        <p:pic>
          <p:nvPicPr>
            <p:cNvPr id="308" name="Imagen 307">
              <a:extLst>
                <a:ext uri="{FF2B5EF4-FFF2-40B4-BE49-F238E27FC236}">
                  <a16:creationId xmlns:a16="http://schemas.microsoft.com/office/drawing/2014/main" id="{2CD6FF69-786C-5BBC-4F54-4390C453624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70091" y="5315413"/>
              <a:ext cx="211885" cy="246882"/>
            </a:xfrm>
            <a:prstGeom prst="rect">
              <a:avLst/>
            </a:prstGeom>
          </p:spPr>
        </p:pic>
        <p:pic>
          <p:nvPicPr>
            <p:cNvPr id="309" name="Imagen 308">
              <a:extLst>
                <a:ext uri="{FF2B5EF4-FFF2-40B4-BE49-F238E27FC236}">
                  <a16:creationId xmlns:a16="http://schemas.microsoft.com/office/drawing/2014/main" id="{68B20DBF-228B-1960-72BD-776CADD44D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60450" y="4865211"/>
              <a:ext cx="211885" cy="246882"/>
            </a:xfrm>
            <a:prstGeom prst="rect">
              <a:avLst/>
            </a:prstGeom>
          </p:spPr>
        </p:pic>
        <p:pic>
          <p:nvPicPr>
            <p:cNvPr id="310" name="Imagen 309">
              <a:extLst>
                <a:ext uri="{FF2B5EF4-FFF2-40B4-BE49-F238E27FC236}">
                  <a16:creationId xmlns:a16="http://schemas.microsoft.com/office/drawing/2014/main" id="{1D391B7D-F33F-8276-100A-4426AC2BA0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51797" y="4599108"/>
              <a:ext cx="211885" cy="246882"/>
            </a:xfrm>
            <a:prstGeom prst="rect">
              <a:avLst/>
            </a:prstGeom>
          </p:spPr>
        </p:pic>
        <p:pic>
          <p:nvPicPr>
            <p:cNvPr id="311" name="Imagen 310">
              <a:extLst>
                <a:ext uri="{FF2B5EF4-FFF2-40B4-BE49-F238E27FC236}">
                  <a16:creationId xmlns:a16="http://schemas.microsoft.com/office/drawing/2014/main" id="{A2EA17E0-666E-4A61-5DDB-9EAD006968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12061" y="4052843"/>
              <a:ext cx="211885" cy="246882"/>
            </a:xfrm>
            <a:prstGeom prst="rect">
              <a:avLst/>
            </a:prstGeom>
          </p:spPr>
        </p:pic>
        <p:pic>
          <p:nvPicPr>
            <p:cNvPr id="312" name="Imagen 311">
              <a:extLst>
                <a:ext uri="{FF2B5EF4-FFF2-40B4-BE49-F238E27FC236}">
                  <a16:creationId xmlns:a16="http://schemas.microsoft.com/office/drawing/2014/main" id="{44A881E0-48AB-9C6D-7697-569197761B7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69629" y="3556879"/>
              <a:ext cx="211885" cy="246882"/>
            </a:xfrm>
            <a:prstGeom prst="rect">
              <a:avLst/>
            </a:prstGeom>
          </p:spPr>
        </p:pic>
        <p:pic>
          <p:nvPicPr>
            <p:cNvPr id="313" name="Imagen 312">
              <a:extLst>
                <a:ext uri="{FF2B5EF4-FFF2-40B4-BE49-F238E27FC236}">
                  <a16:creationId xmlns:a16="http://schemas.microsoft.com/office/drawing/2014/main" id="{E49CE8A0-ECD8-B5E4-F610-30D36464BF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16029" y="3956098"/>
              <a:ext cx="211885" cy="246882"/>
            </a:xfrm>
            <a:prstGeom prst="rect">
              <a:avLst/>
            </a:prstGeom>
          </p:spPr>
        </p:pic>
        <p:pic>
          <p:nvPicPr>
            <p:cNvPr id="314" name="Imagen 313">
              <a:extLst>
                <a:ext uri="{FF2B5EF4-FFF2-40B4-BE49-F238E27FC236}">
                  <a16:creationId xmlns:a16="http://schemas.microsoft.com/office/drawing/2014/main" id="{1B19BEEB-6568-B2BF-81CA-F1368C38810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30435" y="4540384"/>
              <a:ext cx="211885" cy="246882"/>
            </a:xfrm>
            <a:prstGeom prst="rect">
              <a:avLst/>
            </a:prstGeom>
          </p:spPr>
        </p:pic>
        <p:pic>
          <p:nvPicPr>
            <p:cNvPr id="315" name="Imagen 314">
              <a:extLst>
                <a:ext uri="{FF2B5EF4-FFF2-40B4-BE49-F238E27FC236}">
                  <a16:creationId xmlns:a16="http://schemas.microsoft.com/office/drawing/2014/main" id="{EED7D595-3247-B098-7C05-AD85246FB4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17288" y="5218439"/>
              <a:ext cx="211885" cy="246882"/>
            </a:xfrm>
            <a:prstGeom prst="rect">
              <a:avLst/>
            </a:prstGeom>
          </p:spPr>
        </p:pic>
        <p:pic>
          <p:nvPicPr>
            <p:cNvPr id="316" name="Imagen 315">
              <a:extLst>
                <a:ext uri="{FF2B5EF4-FFF2-40B4-BE49-F238E27FC236}">
                  <a16:creationId xmlns:a16="http://schemas.microsoft.com/office/drawing/2014/main" id="{120CC5C0-AFAF-3306-4DFD-61BCC61CBA8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437036" y="5802940"/>
              <a:ext cx="211885" cy="246882"/>
            </a:xfrm>
            <a:prstGeom prst="rect">
              <a:avLst/>
            </a:prstGeom>
          </p:spPr>
        </p:pic>
        <p:pic>
          <p:nvPicPr>
            <p:cNvPr id="317" name="Imagen 316">
              <a:extLst>
                <a:ext uri="{FF2B5EF4-FFF2-40B4-BE49-F238E27FC236}">
                  <a16:creationId xmlns:a16="http://schemas.microsoft.com/office/drawing/2014/main" id="{25A9EA94-3874-DAF1-5F83-34DE09DAA6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714106" y="6054142"/>
              <a:ext cx="211885" cy="246882"/>
            </a:xfrm>
            <a:prstGeom prst="rect">
              <a:avLst/>
            </a:prstGeom>
          </p:spPr>
        </p:pic>
        <p:pic>
          <p:nvPicPr>
            <p:cNvPr id="318" name="Imagen 317">
              <a:extLst>
                <a:ext uri="{FF2B5EF4-FFF2-40B4-BE49-F238E27FC236}">
                  <a16:creationId xmlns:a16="http://schemas.microsoft.com/office/drawing/2014/main" id="{57C0C6C5-D504-5B7D-719A-C5677DECA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17153" y="5049235"/>
              <a:ext cx="211885" cy="246882"/>
            </a:xfrm>
            <a:prstGeom prst="rect">
              <a:avLst/>
            </a:prstGeom>
          </p:spPr>
        </p:pic>
        <p:pic>
          <p:nvPicPr>
            <p:cNvPr id="319" name="Imagen 318">
              <a:extLst>
                <a:ext uri="{FF2B5EF4-FFF2-40B4-BE49-F238E27FC236}">
                  <a16:creationId xmlns:a16="http://schemas.microsoft.com/office/drawing/2014/main" id="{7766494C-602C-7C68-D604-4715ADF3D73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41578" y="3532778"/>
              <a:ext cx="211885" cy="246882"/>
            </a:xfrm>
            <a:prstGeom prst="rect">
              <a:avLst/>
            </a:prstGeom>
          </p:spPr>
        </p:pic>
        <p:pic>
          <p:nvPicPr>
            <p:cNvPr id="320" name="Imagen 319">
              <a:extLst>
                <a:ext uri="{FF2B5EF4-FFF2-40B4-BE49-F238E27FC236}">
                  <a16:creationId xmlns:a16="http://schemas.microsoft.com/office/drawing/2014/main" id="{29E1A88F-0DEF-EF80-1B2C-3C594A77F82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276830" y="5431332"/>
              <a:ext cx="211885" cy="246882"/>
            </a:xfrm>
            <a:prstGeom prst="rect">
              <a:avLst/>
            </a:prstGeom>
          </p:spPr>
        </p:pic>
        <p:pic>
          <p:nvPicPr>
            <p:cNvPr id="321" name="Imagen 320">
              <a:extLst>
                <a:ext uri="{FF2B5EF4-FFF2-40B4-BE49-F238E27FC236}">
                  <a16:creationId xmlns:a16="http://schemas.microsoft.com/office/drawing/2014/main" id="{2E6825EC-253C-A933-C473-716C7696A6B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99567" y="2985698"/>
              <a:ext cx="211885" cy="246882"/>
            </a:xfrm>
            <a:prstGeom prst="rect">
              <a:avLst/>
            </a:prstGeom>
          </p:spPr>
        </p:pic>
        <p:pic>
          <p:nvPicPr>
            <p:cNvPr id="322" name="Imagen 321">
              <a:extLst>
                <a:ext uri="{FF2B5EF4-FFF2-40B4-BE49-F238E27FC236}">
                  <a16:creationId xmlns:a16="http://schemas.microsoft.com/office/drawing/2014/main" id="{8784CB1F-7A6D-F1ED-96FE-F50590B790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913909" y="2411365"/>
              <a:ext cx="229192" cy="357573"/>
            </a:xfrm>
            <a:prstGeom prst="rect">
              <a:avLst/>
            </a:prstGeom>
          </p:spPr>
        </p:pic>
        <p:pic>
          <p:nvPicPr>
            <p:cNvPr id="323" name="Imagen 322">
              <a:extLst>
                <a:ext uri="{FF2B5EF4-FFF2-40B4-BE49-F238E27FC236}">
                  <a16:creationId xmlns:a16="http://schemas.microsoft.com/office/drawing/2014/main" id="{D7735A8B-F8E1-EA14-2A74-AEA9949C8D4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06801" y="1369363"/>
              <a:ext cx="224087" cy="349607"/>
            </a:xfrm>
            <a:prstGeom prst="rect">
              <a:avLst/>
            </a:prstGeom>
          </p:spPr>
        </p:pic>
        <p:pic>
          <p:nvPicPr>
            <p:cNvPr id="324" name="Imagen 323">
              <a:extLst>
                <a:ext uri="{FF2B5EF4-FFF2-40B4-BE49-F238E27FC236}">
                  <a16:creationId xmlns:a16="http://schemas.microsoft.com/office/drawing/2014/main" id="{9F310C1F-643B-2B79-26C7-356988F509B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75058" y="4865211"/>
              <a:ext cx="201462" cy="314309"/>
            </a:xfrm>
            <a:prstGeom prst="rect">
              <a:avLst/>
            </a:prstGeom>
          </p:spPr>
        </p:pic>
        <p:pic>
          <p:nvPicPr>
            <p:cNvPr id="325" name="Imagen 324">
              <a:extLst>
                <a:ext uri="{FF2B5EF4-FFF2-40B4-BE49-F238E27FC236}">
                  <a16:creationId xmlns:a16="http://schemas.microsoft.com/office/drawing/2014/main" id="{21F806D6-00CD-4E3E-6F2C-1BE9317F3C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22022" y="4239537"/>
              <a:ext cx="211885" cy="330571"/>
            </a:xfrm>
            <a:prstGeom prst="rect">
              <a:avLst/>
            </a:prstGeom>
          </p:spPr>
        </p:pic>
        <p:pic>
          <p:nvPicPr>
            <p:cNvPr id="326" name="Imagen 325">
              <a:extLst>
                <a:ext uri="{FF2B5EF4-FFF2-40B4-BE49-F238E27FC236}">
                  <a16:creationId xmlns:a16="http://schemas.microsoft.com/office/drawing/2014/main" id="{A878547B-6FEF-A446-FC1E-FF4D5773D1B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324372" y="2443968"/>
              <a:ext cx="217543" cy="253475"/>
            </a:xfrm>
            <a:prstGeom prst="rect">
              <a:avLst/>
            </a:prstGeom>
          </p:spPr>
        </p:pic>
        <p:pic>
          <p:nvPicPr>
            <p:cNvPr id="327" name="Imagen 326">
              <a:extLst>
                <a:ext uri="{FF2B5EF4-FFF2-40B4-BE49-F238E27FC236}">
                  <a16:creationId xmlns:a16="http://schemas.microsoft.com/office/drawing/2014/main" id="{984C13DF-9117-7F94-38BA-888A49FC9C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33287" y="4576369"/>
              <a:ext cx="213646" cy="248934"/>
            </a:xfrm>
            <a:prstGeom prst="rect">
              <a:avLst/>
            </a:prstGeom>
          </p:spPr>
        </p:pic>
        <p:pic>
          <p:nvPicPr>
            <p:cNvPr id="328" name="Imagen 327">
              <a:extLst>
                <a:ext uri="{FF2B5EF4-FFF2-40B4-BE49-F238E27FC236}">
                  <a16:creationId xmlns:a16="http://schemas.microsoft.com/office/drawing/2014/main" id="{B15EE187-DD70-C9FD-EDA9-571D823013B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789389" y="2816067"/>
              <a:ext cx="217543" cy="253475"/>
            </a:xfrm>
            <a:prstGeom prst="rect">
              <a:avLst/>
            </a:prstGeom>
          </p:spPr>
        </p:pic>
        <p:sp>
          <p:nvSpPr>
            <p:cNvPr id="329" name="156 CuadroTexto">
              <a:extLst>
                <a:ext uri="{FF2B5EF4-FFF2-40B4-BE49-F238E27FC236}">
                  <a16:creationId xmlns:a16="http://schemas.microsoft.com/office/drawing/2014/main" id="{C656C33D-2A28-37C7-BA8F-52CEDCEB393E}"/>
                </a:ext>
              </a:extLst>
            </p:cNvPr>
            <p:cNvSpPr txBox="1"/>
            <p:nvPr/>
          </p:nvSpPr>
          <p:spPr>
            <a:xfrm>
              <a:off x="4911786" y="591041"/>
              <a:ext cx="38651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s-MX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330" name="157 Imagen">
              <a:extLst>
                <a:ext uri="{FF2B5EF4-FFF2-40B4-BE49-F238E27FC236}">
                  <a16:creationId xmlns:a16="http://schemas.microsoft.com/office/drawing/2014/main" id="{5F8592EF-433F-C576-4254-41E74BD30CB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75975" y="1038871"/>
              <a:ext cx="419864" cy="363882"/>
            </a:xfrm>
            <a:prstGeom prst="rect">
              <a:avLst/>
            </a:prstGeom>
          </p:spPr>
        </p:pic>
        <p:pic>
          <p:nvPicPr>
            <p:cNvPr id="331" name="165 Imagen">
              <a:extLst>
                <a:ext uri="{FF2B5EF4-FFF2-40B4-BE49-F238E27FC236}">
                  <a16:creationId xmlns:a16="http://schemas.microsoft.com/office/drawing/2014/main" id="{F26ABD17-CF78-8BDD-46F2-A695E3C278C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050307" y="2733200"/>
              <a:ext cx="403111" cy="254897"/>
            </a:xfrm>
            <a:prstGeom prst="rect">
              <a:avLst/>
            </a:prstGeom>
          </p:spPr>
        </p:pic>
        <p:sp>
          <p:nvSpPr>
            <p:cNvPr id="332" name="760 CuadroTexto">
              <a:extLst>
                <a:ext uri="{FF2B5EF4-FFF2-40B4-BE49-F238E27FC236}">
                  <a16:creationId xmlns:a16="http://schemas.microsoft.com/office/drawing/2014/main" id="{C838295F-1A09-1201-9754-96A863EAE0A8}"/>
                </a:ext>
              </a:extLst>
            </p:cNvPr>
            <p:cNvSpPr txBox="1"/>
            <p:nvPr/>
          </p:nvSpPr>
          <p:spPr>
            <a:xfrm>
              <a:off x="3443392" y="3878841"/>
              <a:ext cx="3865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s-MX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333" name="831 Imagen">
              <a:extLst>
                <a:ext uri="{FF2B5EF4-FFF2-40B4-BE49-F238E27FC236}">
                  <a16:creationId xmlns:a16="http://schemas.microsoft.com/office/drawing/2014/main" id="{18400AF8-0A97-F00E-DBDF-16560233A1D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7813" y="4157219"/>
              <a:ext cx="314807" cy="272833"/>
            </a:xfrm>
            <a:prstGeom prst="rect">
              <a:avLst/>
            </a:prstGeom>
          </p:spPr>
        </p:pic>
        <p:sp>
          <p:nvSpPr>
            <p:cNvPr id="334" name="152 CuadroTexto">
              <a:extLst>
                <a:ext uri="{FF2B5EF4-FFF2-40B4-BE49-F238E27FC236}">
                  <a16:creationId xmlns:a16="http://schemas.microsoft.com/office/drawing/2014/main" id="{72F3339F-ACF9-0620-6143-D01DA99CCD0F}"/>
                </a:ext>
              </a:extLst>
            </p:cNvPr>
            <p:cNvSpPr txBox="1"/>
            <p:nvPr/>
          </p:nvSpPr>
          <p:spPr>
            <a:xfrm>
              <a:off x="3574581" y="3451375"/>
              <a:ext cx="69923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MX" sz="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San Francisco </a:t>
              </a:r>
            </a:p>
            <a:p>
              <a:pPr algn="ctr"/>
              <a:r>
                <a:rPr lang="es-MX" sz="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del Rincón</a:t>
              </a:r>
            </a:p>
          </p:txBody>
        </p:sp>
        <p:pic>
          <p:nvPicPr>
            <p:cNvPr id="335" name="166 Imagen">
              <a:extLst>
                <a:ext uri="{FF2B5EF4-FFF2-40B4-BE49-F238E27FC236}">
                  <a16:creationId xmlns:a16="http://schemas.microsoft.com/office/drawing/2014/main" id="{09CCD2D8-5AED-E13D-7C10-E6E5800E580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910692" y="3255867"/>
              <a:ext cx="319733" cy="202175"/>
            </a:xfrm>
            <a:prstGeom prst="rect">
              <a:avLst/>
            </a:prstGeom>
          </p:spPr>
        </p:pic>
        <p:sp>
          <p:nvSpPr>
            <p:cNvPr id="336" name="652 CuadroTexto">
              <a:extLst>
                <a:ext uri="{FF2B5EF4-FFF2-40B4-BE49-F238E27FC236}">
                  <a16:creationId xmlns:a16="http://schemas.microsoft.com/office/drawing/2014/main" id="{5DA96309-6360-23C3-5B1F-1FF0009F6ABD}"/>
                </a:ext>
              </a:extLst>
            </p:cNvPr>
            <p:cNvSpPr txBox="1"/>
            <p:nvPr/>
          </p:nvSpPr>
          <p:spPr>
            <a:xfrm>
              <a:off x="5497986" y="5079588"/>
              <a:ext cx="3865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s-MX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337" name="829 Imagen">
              <a:extLst>
                <a:ext uri="{FF2B5EF4-FFF2-40B4-BE49-F238E27FC236}">
                  <a16:creationId xmlns:a16="http://schemas.microsoft.com/office/drawing/2014/main" id="{E492BE2A-270D-534D-DB36-FDFA23E685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96611" y="5330516"/>
              <a:ext cx="273122" cy="236705"/>
            </a:xfrm>
            <a:prstGeom prst="rect">
              <a:avLst/>
            </a:prstGeom>
          </p:spPr>
        </p:pic>
        <p:pic>
          <p:nvPicPr>
            <p:cNvPr id="338" name="167 Imagen">
              <a:extLst>
                <a:ext uri="{FF2B5EF4-FFF2-40B4-BE49-F238E27FC236}">
                  <a16:creationId xmlns:a16="http://schemas.microsoft.com/office/drawing/2014/main" id="{3367D6E3-7F6E-452B-F4A2-C2FF570C2B6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779271" y="5167100"/>
              <a:ext cx="523108" cy="330773"/>
            </a:xfrm>
            <a:prstGeom prst="rect">
              <a:avLst/>
            </a:prstGeom>
          </p:spPr>
        </p:pic>
        <p:pic>
          <p:nvPicPr>
            <p:cNvPr id="339" name="167 Imagen">
              <a:extLst>
                <a:ext uri="{FF2B5EF4-FFF2-40B4-BE49-F238E27FC236}">
                  <a16:creationId xmlns:a16="http://schemas.microsoft.com/office/drawing/2014/main" id="{2C0FE3CF-4214-18F1-90EE-ABD4E6CBEA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965548" y="910532"/>
              <a:ext cx="523108" cy="330773"/>
            </a:xfrm>
            <a:prstGeom prst="rect">
              <a:avLst/>
            </a:prstGeom>
          </p:spPr>
        </p:pic>
        <p:pic>
          <p:nvPicPr>
            <p:cNvPr id="340" name="157 Imagen">
              <a:extLst>
                <a:ext uri="{FF2B5EF4-FFF2-40B4-BE49-F238E27FC236}">
                  <a16:creationId xmlns:a16="http://schemas.microsoft.com/office/drawing/2014/main" id="{D2E060DD-A9FD-D62F-5ADE-C0614D43717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71286" y="3533830"/>
              <a:ext cx="299206" cy="259312"/>
            </a:xfrm>
            <a:prstGeom prst="rect">
              <a:avLst/>
            </a:prstGeom>
          </p:spPr>
        </p:pic>
        <p:pic>
          <p:nvPicPr>
            <p:cNvPr id="341" name="167 Imagen">
              <a:extLst>
                <a:ext uri="{FF2B5EF4-FFF2-40B4-BE49-F238E27FC236}">
                  <a16:creationId xmlns:a16="http://schemas.microsoft.com/office/drawing/2014/main" id="{92AC13FE-6E3F-02B5-264C-75D13C96776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836111" y="2397307"/>
              <a:ext cx="476529" cy="301320"/>
            </a:xfrm>
            <a:prstGeom prst="rect">
              <a:avLst/>
            </a:prstGeom>
          </p:spPr>
        </p:pic>
        <p:pic>
          <p:nvPicPr>
            <p:cNvPr id="342" name="157 Imagen">
              <a:extLst>
                <a:ext uri="{FF2B5EF4-FFF2-40B4-BE49-F238E27FC236}">
                  <a16:creationId xmlns:a16="http://schemas.microsoft.com/office/drawing/2014/main" id="{395CBD1D-F96D-EB6D-EF11-0D55B16D78E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6669" y="3338775"/>
              <a:ext cx="256684" cy="222459"/>
            </a:xfrm>
            <a:prstGeom prst="rect">
              <a:avLst/>
            </a:prstGeom>
          </p:spPr>
        </p:pic>
        <p:pic>
          <p:nvPicPr>
            <p:cNvPr id="343" name="157 Imagen">
              <a:extLst>
                <a:ext uri="{FF2B5EF4-FFF2-40B4-BE49-F238E27FC236}">
                  <a16:creationId xmlns:a16="http://schemas.microsoft.com/office/drawing/2014/main" id="{FFC14054-29B1-0CD4-AC99-0F359F9CA960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47975" y="2974876"/>
              <a:ext cx="263185" cy="228094"/>
            </a:xfrm>
            <a:prstGeom prst="rect">
              <a:avLst/>
            </a:prstGeom>
          </p:spPr>
        </p:pic>
        <p:pic>
          <p:nvPicPr>
            <p:cNvPr id="344" name="157 Imagen">
              <a:extLst>
                <a:ext uri="{FF2B5EF4-FFF2-40B4-BE49-F238E27FC236}">
                  <a16:creationId xmlns:a16="http://schemas.microsoft.com/office/drawing/2014/main" id="{ED94C254-9D63-B36F-B1E4-29C0301FDC01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5905" y="2563841"/>
              <a:ext cx="365417" cy="316695"/>
            </a:xfrm>
            <a:prstGeom prst="rect">
              <a:avLst/>
            </a:prstGeom>
          </p:spPr>
        </p:pic>
        <p:pic>
          <p:nvPicPr>
            <p:cNvPr id="345" name="157 Imagen">
              <a:extLst>
                <a:ext uri="{FF2B5EF4-FFF2-40B4-BE49-F238E27FC236}">
                  <a16:creationId xmlns:a16="http://schemas.microsoft.com/office/drawing/2014/main" id="{FF3EA4D6-8318-3FDE-1EBB-118D4103FA66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1298" y="2295988"/>
              <a:ext cx="309061" cy="267853"/>
            </a:xfrm>
            <a:prstGeom prst="rect">
              <a:avLst/>
            </a:prstGeom>
          </p:spPr>
        </p:pic>
        <p:pic>
          <p:nvPicPr>
            <p:cNvPr id="346" name="157 Imagen">
              <a:extLst>
                <a:ext uri="{FF2B5EF4-FFF2-40B4-BE49-F238E27FC236}">
                  <a16:creationId xmlns:a16="http://schemas.microsoft.com/office/drawing/2014/main" id="{FA15B54C-440A-2EA4-4463-80A4E764C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15193" y="2337002"/>
              <a:ext cx="268813" cy="232971"/>
            </a:xfrm>
            <a:prstGeom prst="rect">
              <a:avLst/>
            </a:prstGeom>
          </p:spPr>
        </p:pic>
        <p:pic>
          <p:nvPicPr>
            <p:cNvPr id="347" name="157 Imagen">
              <a:extLst>
                <a:ext uri="{FF2B5EF4-FFF2-40B4-BE49-F238E27FC236}">
                  <a16:creationId xmlns:a16="http://schemas.microsoft.com/office/drawing/2014/main" id="{317DAC4F-5F01-AFB8-7F0C-38B8E29D90A9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96557" y="1892270"/>
              <a:ext cx="278027" cy="240957"/>
            </a:xfrm>
            <a:prstGeom prst="rect">
              <a:avLst/>
            </a:prstGeom>
          </p:spPr>
        </p:pic>
        <p:pic>
          <p:nvPicPr>
            <p:cNvPr id="348" name="167 Imagen">
              <a:extLst>
                <a:ext uri="{FF2B5EF4-FFF2-40B4-BE49-F238E27FC236}">
                  <a16:creationId xmlns:a16="http://schemas.microsoft.com/office/drawing/2014/main" id="{4C772F22-5D90-09DD-6277-6B4FCDD5F894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561441" y="3529662"/>
              <a:ext cx="427852" cy="270541"/>
            </a:xfrm>
            <a:prstGeom prst="rect">
              <a:avLst/>
            </a:prstGeom>
          </p:spPr>
        </p:pic>
        <p:pic>
          <p:nvPicPr>
            <p:cNvPr id="349" name="157 Imagen">
              <a:extLst>
                <a:ext uri="{FF2B5EF4-FFF2-40B4-BE49-F238E27FC236}">
                  <a16:creationId xmlns:a16="http://schemas.microsoft.com/office/drawing/2014/main" id="{BA4CD164-3558-8E0B-2CE1-26747A9A25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2449" y="6269516"/>
              <a:ext cx="359949" cy="311956"/>
            </a:xfrm>
            <a:prstGeom prst="rect">
              <a:avLst/>
            </a:prstGeom>
          </p:spPr>
        </p:pic>
        <p:pic>
          <p:nvPicPr>
            <p:cNvPr id="350" name="157 Imagen">
              <a:extLst>
                <a:ext uri="{FF2B5EF4-FFF2-40B4-BE49-F238E27FC236}">
                  <a16:creationId xmlns:a16="http://schemas.microsoft.com/office/drawing/2014/main" id="{B17266D6-8133-1B5A-488D-4D88936597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52636" y="5922934"/>
              <a:ext cx="351217" cy="304388"/>
            </a:xfrm>
            <a:prstGeom prst="rect">
              <a:avLst/>
            </a:prstGeom>
          </p:spPr>
        </p:pic>
        <p:pic>
          <p:nvPicPr>
            <p:cNvPr id="351" name="157 Imagen">
              <a:extLst>
                <a:ext uri="{FF2B5EF4-FFF2-40B4-BE49-F238E27FC236}">
                  <a16:creationId xmlns:a16="http://schemas.microsoft.com/office/drawing/2014/main" id="{035B338E-417D-266A-9DDD-CD9864C1D8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04304" y="3274307"/>
              <a:ext cx="334077" cy="289533"/>
            </a:xfrm>
            <a:prstGeom prst="rect">
              <a:avLst/>
            </a:prstGeom>
          </p:spPr>
        </p:pic>
        <p:pic>
          <p:nvPicPr>
            <p:cNvPr id="352" name="157 Imagen">
              <a:extLst>
                <a:ext uri="{FF2B5EF4-FFF2-40B4-BE49-F238E27FC236}">
                  <a16:creationId xmlns:a16="http://schemas.microsoft.com/office/drawing/2014/main" id="{88760DB1-9D94-7A43-77D4-9A65EABD091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03001" y="4296421"/>
              <a:ext cx="270122" cy="234106"/>
            </a:xfrm>
            <a:prstGeom prst="rect">
              <a:avLst/>
            </a:prstGeom>
          </p:spPr>
        </p:pic>
        <p:pic>
          <p:nvPicPr>
            <p:cNvPr id="353" name="157 Imagen">
              <a:extLst>
                <a:ext uri="{FF2B5EF4-FFF2-40B4-BE49-F238E27FC236}">
                  <a16:creationId xmlns:a16="http://schemas.microsoft.com/office/drawing/2014/main" id="{B2737959-8582-D0B2-AFAE-3A65346AE1A7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53123" y="2838866"/>
              <a:ext cx="334077" cy="289533"/>
            </a:xfrm>
            <a:prstGeom prst="rect">
              <a:avLst/>
            </a:prstGeom>
          </p:spPr>
        </p:pic>
        <p:pic>
          <p:nvPicPr>
            <p:cNvPr id="354" name="157 Imagen">
              <a:extLst>
                <a:ext uri="{FF2B5EF4-FFF2-40B4-BE49-F238E27FC236}">
                  <a16:creationId xmlns:a16="http://schemas.microsoft.com/office/drawing/2014/main" id="{98D154C2-BB1D-8E0D-C801-B91A28E560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9300" y="1408441"/>
              <a:ext cx="334077" cy="289533"/>
            </a:xfrm>
            <a:prstGeom prst="rect">
              <a:avLst/>
            </a:prstGeom>
          </p:spPr>
        </p:pic>
        <p:sp>
          <p:nvSpPr>
            <p:cNvPr id="355" name="CuadroTexto 354">
              <a:extLst>
                <a:ext uri="{FF2B5EF4-FFF2-40B4-BE49-F238E27FC236}">
                  <a16:creationId xmlns:a16="http://schemas.microsoft.com/office/drawing/2014/main" id="{7111AE69-8EE9-86B9-2F96-7EB07FFA3A3A}"/>
                </a:ext>
              </a:extLst>
            </p:cNvPr>
            <p:cNvSpPr txBox="1"/>
            <p:nvPr/>
          </p:nvSpPr>
          <p:spPr>
            <a:xfrm>
              <a:off x="2005993" y="3004056"/>
              <a:ext cx="2928624" cy="392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400" dirty="0">
                  <a:solidFill>
                    <a:srgbClr val="0070C0"/>
                  </a:solidFill>
                </a:rPr>
                <a:t>Red Purísima.</a:t>
              </a:r>
            </a:p>
          </p:txBody>
        </p:sp>
        <p:pic>
          <p:nvPicPr>
            <p:cNvPr id="356" name="Imagen 355">
              <a:extLst>
                <a:ext uri="{FF2B5EF4-FFF2-40B4-BE49-F238E27FC236}">
                  <a16:creationId xmlns:a16="http://schemas.microsoft.com/office/drawing/2014/main" id="{1CB0EC5B-C406-F09B-3A0B-593FD0C4B0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4662459" y="2232186"/>
              <a:ext cx="216099" cy="21609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pic>
          <p:nvPicPr>
            <p:cNvPr id="357" name="Imagen 356">
              <a:extLst>
                <a:ext uri="{FF2B5EF4-FFF2-40B4-BE49-F238E27FC236}">
                  <a16:creationId xmlns:a16="http://schemas.microsoft.com/office/drawing/2014/main" id="{A3B2FCDB-9ED6-9415-A180-B259B27616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3432901" y="2876848"/>
              <a:ext cx="262809" cy="26280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pic>
          <p:nvPicPr>
            <p:cNvPr id="358" name="Imagen 357">
              <a:extLst>
                <a:ext uri="{FF2B5EF4-FFF2-40B4-BE49-F238E27FC236}">
                  <a16:creationId xmlns:a16="http://schemas.microsoft.com/office/drawing/2014/main" id="{880AFB1E-0A0C-05AB-F22B-2DD9A9861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3853889" y="4784577"/>
              <a:ext cx="263497" cy="26349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pic>
          <p:nvPicPr>
            <p:cNvPr id="359" name="Imagen 358">
              <a:extLst>
                <a:ext uri="{FF2B5EF4-FFF2-40B4-BE49-F238E27FC236}">
                  <a16:creationId xmlns:a16="http://schemas.microsoft.com/office/drawing/2014/main" id="{E7FB371A-193D-A224-1A69-04220F95A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5149201" y="3074031"/>
              <a:ext cx="247905" cy="24790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pic>
          <p:nvPicPr>
            <p:cNvPr id="360" name="Imagen 359">
              <a:extLst>
                <a:ext uri="{FF2B5EF4-FFF2-40B4-BE49-F238E27FC236}">
                  <a16:creationId xmlns:a16="http://schemas.microsoft.com/office/drawing/2014/main" id="{2C1C47EB-6A74-A4A9-80B6-58689172134F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5637209" y="2766184"/>
              <a:ext cx="244395" cy="24439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pic>
          <p:nvPicPr>
            <p:cNvPr id="361" name="Imagen 360">
              <a:extLst>
                <a:ext uri="{FF2B5EF4-FFF2-40B4-BE49-F238E27FC236}">
                  <a16:creationId xmlns:a16="http://schemas.microsoft.com/office/drawing/2014/main" id="{A18BA348-043F-ED5B-1134-5B8C30916A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5486945" y="3838607"/>
              <a:ext cx="226843" cy="22684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pic>
          <p:nvPicPr>
            <p:cNvPr id="362" name="Imagen 361">
              <a:extLst>
                <a:ext uri="{FF2B5EF4-FFF2-40B4-BE49-F238E27FC236}">
                  <a16:creationId xmlns:a16="http://schemas.microsoft.com/office/drawing/2014/main" id="{2307D259-D2E0-10FC-AB3B-C53D9645922C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5982578" y="4096862"/>
              <a:ext cx="226843" cy="22684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pic>
          <p:nvPicPr>
            <p:cNvPr id="363" name="Imagen 362">
              <a:extLst>
                <a:ext uri="{FF2B5EF4-FFF2-40B4-BE49-F238E27FC236}">
                  <a16:creationId xmlns:a16="http://schemas.microsoft.com/office/drawing/2014/main" id="{BF8FABEB-8828-B7D8-A127-2F4D8FB742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5858947" y="5149496"/>
              <a:ext cx="226843" cy="22684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pic>
          <p:nvPicPr>
            <p:cNvPr id="364" name="Imagen 363">
              <a:extLst>
                <a:ext uri="{FF2B5EF4-FFF2-40B4-BE49-F238E27FC236}">
                  <a16:creationId xmlns:a16="http://schemas.microsoft.com/office/drawing/2014/main" id="{082066F1-DADD-97C3-439F-7F16B6A2A1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7075396" y="5760690"/>
              <a:ext cx="226843" cy="22684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pic>
          <p:nvPicPr>
            <p:cNvPr id="365" name="Imagen 364">
              <a:extLst>
                <a:ext uri="{FF2B5EF4-FFF2-40B4-BE49-F238E27FC236}">
                  <a16:creationId xmlns:a16="http://schemas.microsoft.com/office/drawing/2014/main" id="{BC00568E-CBB9-678A-4AE9-A8F21DDCBDE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6086434" y="6331006"/>
              <a:ext cx="226843" cy="22684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pic>
          <p:nvPicPr>
            <p:cNvPr id="366" name="Imagen 365">
              <a:extLst>
                <a:ext uri="{FF2B5EF4-FFF2-40B4-BE49-F238E27FC236}">
                  <a16:creationId xmlns:a16="http://schemas.microsoft.com/office/drawing/2014/main" id="{7703D2F5-AB12-4704-1DD7-FE729F3CB39C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7434657" y="6015971"/>
              <a:ext cx="226843" cy="22684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pic>
          <p:nvPicPr>
            <p:cNvPr id="367" name="Imagen 366">
              <a:extLst>
                <a:ext uri="{FF2B5EF4-FFF2-40B4-BE49-F238E27FC236}">
                  <a16:creationId xmlns:a16="http://schemas.microsoft.com/office/drawing/2014/main" id="{28D4E8D0-24B6-FEE7-7F3A-533190D8F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7190969" y="4394286"/>
              <a:ext cx="226843" cy="22684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pic>
          <p:nvPicPr>
            <p:cNvPr id="368" name="Imagen 367">
              <a:extLst>
                <a:ext uri="{FF2B5EF4-FFF2-40B4-BE49-F238E27FC236}">
                  <a16:creationId xmlns:a16="http://schemas.microsoft.com/office/drawing/2014/main" id="{E963F578-1520-E63D-E84B-98B872AF131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7745985" y="3077733"/>
              <a:ext cx="226843" cy="22684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pic>
          <p:nvPicPr>
            <p:cNvPr id="369" name="Imagen 368">
              <a:extLst>
                <a:ext uri="{FF2B5EF4-FFF2-40B4-BE49-F238E27FC236}">
                  <a16:creationId xmlns:a16="http://schemas.microsoft.com/office/drawing/2014/main" id="{70593F61-7D8E-FE04-0F7C-6B716EF8B03F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6484933" y="2404261"/>
              <a:ext cx="226843" cy="22684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pic>
          <p:nvPicPr>
            <p:cNvPr id="370" name="Imagen 369">
              <a:extLst>
                <a:ext uri="{FF2B5EF4-FFF2-40B4-BE49-F238E27FC236}">
                  <a16:creationId xmlns:a16="http://schemas.microsoft.com/office/drawing/2014/main" id="{E5FB4E38-1DCB-A9DC-9545-C9D258071273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8060980" y="2067256"/>
              <a:ext cx="226843" cy="22684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  <p:pic>
          <p:nvPicPr>
            <p:cNvPr id="371" name="Imagen 370">
              <a:extLst>
                <a:ext uri="{FF2B5EF4-FFF2-40B4-BE49-F238E27FC236}">
                  <a16:creationId xmlns:a16="http://schemas.microsoft.com/office/drawing/2014/main" id="{1FC0133C-9F76-A4D1-2DE3-E9DFFA4C0A1B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8820397" y="3052456"/>
              <a:ext cx="226843" cy="22684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</p:grpSp>
      <p:sp>
        <p:nvSpPr>
          <p:cNvPr id="372" name="Título 1">
            <a:extLst>
              <a:ext uri="{FF2B5EF4-FFF2-40B4-BE49-F238E27FC236}">
                <a16:creationId xmlns:a16="http://schemas.microsoft.com/office/drawing/2014/main" id="{BFC72B7E-071A-5CC5-1FE6-2B0B7CB91B59}"/>
              </a:ext>
            </a:extLst>
          </p:cNvPr>
          <p:cNvSpPr txBox="1">
            <a:spLocks/>
          </p:cNvSpPr>
          <p:nvPr/>
        </p:nvSpPr>
        <p:spPr>
          <a:xfrm>
            <a:off x="1641356" y="161365"/>
            <a:ext cx="10079997" cy="5513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 cap="all" spc="3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90000"/>
              </a:lnSpc>
            </a:pP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(SISTEMA DE REDES DE SERVICIOS EN GUANAJUATO).</a:t>
            </a:r>
            <a:endParaRPr lang="en-US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3" name="Grupo 372">
            <a:extLst>
              <a:ext uri="{FF2B5EF4-FFF2-40B4-BE49-F238E27FC236}">
                <a16:creationId xmlns:a16="http://schemas.microsoft.com/office/drawing/2014/main" id="{61474A33-41AA-3213-72A4-962F8230F212}"/>
              </a:ext>
            </a:extLst>
          </p:cNvPr>
          <p:cNvGrpSpPr/>
          <p:nvPr/>
        </p:nvGrpSpPr>
        <p:grpSpPr>
          <a:xfrm>
            <a:off x="1059304" y="1386383"/>
            <a:ext cx="3031188" cy="1615827"/>
            <a:chOff x="10038218" y="5228846"/>
            <a:chExt cx="4092118" cy="1552081"/>
          </a:xfrm>
        </p:grpSpPr>
        <p:sp>
          <p:nvSpPr>
            <p:cNvPr id="374" name="CuadroTexto 373">
              <a:extLst>
                <a:ext uri="{FF2B5EF4-FFF2-40B4-BE49-F238E27FC236}">
                  <a16:creationId xmlns:a16="http://schemas.microsoft.com/office/drawing/2014/main" id="{2DDA3CF0-5FBD-E0EA-729E-9E39534BCFDE}"/>
                </a:ext>
              </a:extLst>
            </p:cNvPr>
            <p:cNvSpPr txBox="1"/>
            <p:nvPr/>
          </p:nvSpPr>
          <p:spPr>
            <a:xfrm>
              <a:off x="10592898" y="5228846"/>
              <a:ext cx="3537438" cy="1552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100" dirty="0"/>
                <a:t>16 Hospital General</a:t>
              </a:r>
            </a:p>
            <a:p>
              <a:endParaRPr lang="es-MX" sz="1100" dirty="0"/>
            </a:p>
            <a:p>
              <a:r>
                <a:rPr lang="es-MX" sz="1100" dirty="0"/>
                <a:t>4 Hospital Maternos</a:t>
              </a:r>
            </a:p>
            <a:p>
              <a:endParaRPr lang="es-MX" sz="1100" dirty="0"/>
            </a:p>
            <a:p>
              <a:endParaRPr lang="es-MX" sz="1100" dirty="0"/>
            </a:p>
            <a:p>
              <a:r>
                <a:rPr lang="es-MX" sz="1100" dirty="0"/>
                <a:t>5 Hospital Especializado</a:t>
              </a:r>
            </a:p>
            <a:p>
              <a:endParaRPr lang="es-MX" sz="1100" dirty="0"/>
            </a:p>
            <a:p>
              <a:endParaRPr lang="es-MX" sz="1100" dirty="0"/>
            </a:p>
            <a:p>
              <a:r>
                <a:rPr lang="es-MX" sz="1100" dirty="0"/>
                <a:t>19 Hospital Comunitario </a:t>
              </a:r>
            </a:p>
          </p:txBody>
        </p:sp>
        <p:pic>
          <p:nvPicPr>
            <p:cNvPr id="375" name="Imagen 374">
              <a:extLst>
                <a:ext uri="{FF2B5EF4-FFF2-40B4-BE49-F238E27FC236}">
                  <a16:creationId xmlns:a16="http://schemas.microsoft.com/office/drawing/2014/main" id="{8F5066A7-FEA7-03E1-427F-4AFBD165D75C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25"/>
                </a:ext>
              </a:extLst>
            </a:blip>
            <a:stretch>
              <a:fillRect/>
            </a:stretch>
          </p:blipFill>
          <p:spPr>
            <a:xfrm flipH="1">
              <a:off x="10038218" y="6389810"/>
              <a:ext cx="402577" cy="281183"/>
            </a:xfrm>
            <a:prstGeom prst="rect">
              <a:avLst/>
            </a:prstGeom>
          </p:spPr>
        </p:pic>
        <p:pic>
          <p:nvPicPr>
            <p:cNvPr id="376" name="Imagen 375">
              <a:extLst>
                <a:ext uri="{FF2B5EF4-FFF2-40B4-BE49-F238E27FC236}">
                  <a16:creationId xmlns:a16="http://schemas.microsoft.com/office/drawing/2014/main" id="{18654545-C38B-187D-D218-0B37A6B1DABC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27"/>
                </a:ext>
              </a:extLst>
            </a:blip>
            <a:stretch>
              <a:fillRect/>
            </a:stretch>
          </p:blipFill>
          <p:spPr>
            <a:xfrm flipH="1">
              <a:off x="10042504" y="5987524"/>
              <a:ext cx="408739" cy="285487"/>
            </a:xfrm>
            <a:prstGeom prst="rect">
              <a:avLst/>
            </a:prstGeom>
          </p:spPr>
        </p:pic>
        <p:pic>
          <p:nvPicPr>
            <p:cNvPr id="377" name="Imagen 376" descr="Imagen que contiene objeto, kit de primeros auxilios&#10;&#10;Descripción generada automáticamente">
              <a:extLst>
                <a:ext uri="{FF2B5EF4-FFF2-40B4-BE49-F238E27FC236}">
                  <a16:creationId xmlns:a16="http://schemas.microsoft.com/office/drawing/2014/main" id="{5D23B628-6E52-1B4D-D888-22A6F0CD7F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8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29"/>
                </a:ext>
              </a:extLst>
            </a:blip>
            <a:stretch>
              <a:fillRect/>
            </a:stretch>
          </p:blipFill>
          <p:spPr>
            <a:xfrm>
              <a:off x="10063501" y="5604226"/>
              <a:ext cx="341929" cy="313748"/>
            </a:xfrm>
            <a:prstGeom prst="rect">
              <a:avLst/>
            </a:prstGeom>
          </p:spPr>
        </p:pic>
      </p:grpSp>
      <p:pic>
        <p:nvPicPr>
          <p:cNvPr id="378" name="Imagen 377">
            <a:extLst>
              <a:ext uri="{FF2B5EF4-FFF2-40B4-BE49-F238E27FC236}">
                <a16:creationId xmlns:a16="http://schemas.microsoft.com/office/drawing/2014/main" id="{FD719D65-9605-0EE4-1026-06A13A571ED0}"/>
              </a:ext>
            </a:extLst>
          </p:cNvPr>
          <p:cNvPicPr>
            <a:picLocks noChangeAspect="1"/>
          </p:cNvPicPr>
          <p:nvPr/>
        </p:nvPicPr>
        <p:blipFill rotWithShape="1">
          <a:blip r:embed="rId30"/>
          <a:srcRect l="88490" t="697" b="85618"/>
          <a:stretch/>
        </p:blipFill>
        <p:spPr>
          <a:xfrm>
            <a:off x="1196101" y="3082746"/>
            <a:ext cx="533520" cy="338477"/>
          </a:xfrm>
          <a:prstGeom prst="rect">
            <a:avLst/>
          </a:prstGeom>
        </p:spPr>
      </p:pic>
      <p:pic>
        <p:nvPicPr>
          <p:cNvPr id="379" name="157 Imagen">
            <a:extLst>
              <a:ext uri="{FF2B5EF4-FFF2-40B4-BE49-F238E27FC236}">
                <a16:creationId xmlns:a16="http://schemas.microsoft.com/office/drawing/2014/main" id="{86BD0204-4062-9D5A-2E01-321330F101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15" y="3508627"/>
            <a:ext cx="419864" cy="363882"/>
          </a:xfrm>
          <a:prstGeom prst="rect">
            <a:avLst/>
          </a:prstGeom>
        </p:spPr>
      </p:pic>
      <p:pic>
        <p:nvPicPr>
          <p:cNvPr id="380" name="167 Imagen">
            <a:extLst>
              <a:ext uri="{FF2B5EF4-FFF2-40B4-BE49-F238E27FC236}">
                <a16:creationId xmlns:a16="http://schemas.microsoft.com/office/drawing/2014/main" id="{0A2B3C5F-789C-AC79-988A-E54F3E612B17}"/>
              </a:ext>
            </a:extLst>
          </p:cNvPr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3182" y="4038022"/>
            <a:ext cx="578371" cy="365717"/>
          </a:xfrm>
          <a:prstGeom prst="rect">
            <a:avLst/>
          </a:prstGeom>
        </p:spPr>
      </p:pic>
      <p:sp>
        <p:nvSpPr>
          <p:cNvPr id="381" name="3 CuadroTexto">
            <a:extLst>
              <a:ext uri="{FF2B5EF4-FFF2-40B4-BE49-F238E27FC236}">
                <a16:creationId xmlns:a16="http://schemas.microsoft.com/office/drawing/2014/main" id="{61FE1886-A4D8-5B2E-F36A-FCF652E6DBBC}"/>
              </a:ext>
            </a:extLst>
          </p:cNvPr>
          <p:cNvSpPr txBox="1"/>
          <p:nvPr/>
        </p:nvSpPr>
        <p:spPr>
          <a:xfrm>
            <a:off x="1801366" y="4013145"/>
            <a:ext cx="968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Tipo II y III</a:t>
            </a:r>
          </a:p>
        </p:txBody>
      </p:sp>
      <p:sp>
        <p:nvSpPr>
          <p:cNvPr id="382" name="170 CuadroTexto">
            <a:extLst>
              <a:ext uri="{FF2B5EF4-FFF2-40B4-BE49-F238E27FC236}">
                <a16:creationId xmlns:a16="http://schemas.microsoft.com/office/drawing/2014/main" id="{B8C90F90-E731-3E53-04F1-0F19841FCEE9}"/>
              </a:ext>
            </a:extLst>
          </p:cNvPr>
          <p:cNvSpPr txBox="1"/>
          <p:nvPr/>
        </p:nvSpPr>
        <p:spPr>
          <a:xfrm>
            <a:off x="1800893" y="3461757"/>
            <a:ext cx="6351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/>
              <a:t>Tipo 0</a:t>
            </a:r>
          </a:p>
        </p:txBody>
      </p:sp>
      <p:sp>
        <p:nvSpPr>
          <p:cNvPr id="383" name="CuadroTexto 382">
            <a:extLst>
              <a:ext uri="{FF2B5EF4-FFF2-40B4-BE49-F238E27FC236}">
                <a16:creationId xmlns:a16="http://schemas.microsoft.com/office/drawing/2014/main" id="{DB4DD18F-B7D8-006A-D0F9-6F231EC99649}"/>
              </a:ext>
            </a:extLst>
          </p:cNvPr>
          <p:cNvSpPr txBox="1"/>
          <p:nvPr/>
        </p:nvSpPr>
        <p:spPr>
          <a:xfrm>
            <a:off x="1051724" y="4868651"/>
            <a:ext cx="1946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/>
              <a:t>Población sin seguridad social:</a:t>
            </a:r>
          </a:p>
          <a:p>
            <a:r>
              <a:rPr lang="es-MX" sz="1200" dirty="0"/>
              <a:t>3,834,816</a:t>
            </a:r>
          </a:p>
        </p:txBody>
      </p:sp>
      <p:sp>
        <p:nvSpPr>
          <p:cNvPr id="384" name="CuadroTexto 383">
            <a:extLst>
              <a:ext uri="{FF2B5EF4-FFF2-40B4-BE49-F238E27FC236}">
                <a16:creationId xmlns:a16="http://schemas.microsoft.com/office/drawing/2014/main" id="{13DFACB2-C5C6-ABF1-FC56-E1989283CEBA}"/>
              </a:ext>
            </a:extLst>
          </p:cNvPr>
          <p:cNvSpPr txBox="1"/>
          <p:nvPr/>
        </p:nvSpPr>
        <p:spPr>
          <a:xfrm>
            <a:off x="9923684" y="4365395"/>
            <a:ext cx="2412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46 Municipios</a:t>
            </a:r>
          </a:p>
        </p:txBody>
      </p:sp>
      <p:sp>
        <p:nvSpPr>
          <p:cNvPr id="386" name="CuadroTexto 385">
            <a:extLst>
              <a:ext uri="{FF2B5EF4-FFF2-40B4-BE49-F238E27FC236}">
                <a16:creationId xmlns:a16="http://schemas.microsoft.com/office/drawing/2014/main" id="{375EE8F3-C579-F3CB-49A2-1F66FEE28BBC}"/>
              </a:ext>
            </a:extLst>
          </p:cNvPr>
          <p:cNvSpPr txBox="1"/>
          <p:nvPr/>
        </p:nvSpPr>
        <p:spPr>
          <a:xfrm>
            <a:off x="8893834" y="3336742"/>
            <a:ext cx="299336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dirty="0">
                <a:solidFill>
                  <a:srgbClr val="0070C0"/>
                </a:solidFill>
              </a:rPr>
              <a:t>Red San José Iturbide</a:t>
            </a:r>
          </a:p>
        </p:txBody>
      </p:sp>
    </p:spTree>
    <p:extLst>
      <p:ext uri="{BB962C8B-B14F-4D97-AF65-F5344CB8AC3E}">
        <p14:creationId xmlns:p14="http://schemas.microsoft.com/office/powerpoint/2010/main" val="5887226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2687</Words>
  <Application>Microsoft Office PowerPoint</Application>
  <PresentationFormat>Panorámica</PresentationFormat>
  <Paragraphs>498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2" baseType="lpstr">
      <vt:lpstr>Arial</vt:lpstr>
      <vt:lpstr>Arial Narrow</vt:lpstr>
      <vt:lpstr>Calibri</vt:lpstr>
      <vt:lpstr>Calibri Light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FUNCIONES DEL PERSONAL DE SALUD EN EL SERC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Hewlett-Packard Company</dc:creator>
  <cp:lastModifiedBy>Lety Martínez</cp:lastModifiedBy>
  <cp:revision>18</cp:revision>
  <dcterms:created xsi:type="dcterms:W3CDTF">2025-06-20T20:38:18Z</dcterms:created>
  <dcterms:modified xsi:type="dcterms:W3CDTF">2026-03-02T16:11:29Z</dcterms:modified>
</cp:coreProperties>
</file>